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5" r:id="rId5"/>
  </p:sldMasterIdLst>
  <p:notesMasterIdLst>
    <p:notesMasterId r:id="rId10"/>
  </p:notesMasterIdLst>
  <p:handoutMasterIdLst>
    <p:handoutMasterId r:id="rId11"/>
  </p:handoutMasterIdLst>
  <p:sldIdLst>
    <p:sldId id="256" r:id="rId6"/>
    <p:sldId id="388" r:id="rId7"/>
    <p:sldId id="390" r:id="rId8"/>
    <p:sldId id="39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icz, Tina M" initials="PTM" lastIdx="3" clrIdx="0">
    <p:extLst>
      <p:ext uri="{19B8F6BF-5375-455C-9EA6-DF929625EA0E}">
        <p15:presenceInfo xmlns:p15="http://schemas.microsoft.com/office/powerpoint/2012/main" userId="S::tina.pawicz@evoqua.com::42011b6d-1042-43f3-ba40-c3cdd9a2b2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9494"/>
    <a:srgbClr val="99D6EA"/>
    <a:srgbClr val="4EC1E0"/>
    <a:srgbClr val="585958"/>
    <a:srgbClr val="4D4D4F"/>
    <a:srgbClr val="000000"/>
    <a:srgbClr val="929392"/>
    <a:srgbClr val="DEDEDE"/>
    <a:srgbClr val="F2F2F2"/>
    <a:srgbClr val="2DB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362" autoAdjust="0"/>
  </p:normalViewPr>
  <p:slideViewPr>
    <p:cSldViewPr snapToGrid="0" snapToObjects="1">
      <p:cViewPr varScale="1">
        <p:scale>
          <a:sx n="86" d="100"/>
          <a:sy n="86" d="100"/>
        </p:scale>
        <p:origin x="562" y="5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A17FD6-B0FF-4376-88A1-71ECFC61A4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5839CF-C983-4408-9E42-9AD70E2CC5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D89CA3-2999-4C99-90A0-9D22916DAF39}" type="datetimeFigureOut">
              <a:rPr lang="en-US" smtClean="0"/>
              <a:t>2/2/2022</a:t>
            </a:fld>
            <a:endParaRPr lang="en-US"/>
          </a:p>
        </p:txBody>
      </p:sp>
      <p:sp>
        <p:nvSpPr>
          <p:cNvPr id="4" name="Footer Placeholder 3">
            <a:extLst>
              <a:ext uri="{FF2B5EF4-FFF2-40B4-BE49-F238E27FC236}">
                <a16:creationId xmlns:a16="http://schemas.microsoft.com/office/drawing/2014/main" id="{12BD9D30-D214-4D7C-8F49-51DABCBC2F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2EFC61-A82E-440D-A3EC-0F530893EF7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312BD3-73F1-4822-A8DA-1EEC32C81C2D}" type="slidenum">
              <a:rPr lang="en-US" smtClean="0"/>
              <a:t>‹#›</a:t>
            </a:fld>
            <a:endParaRPr lang="en-US"/>
          </a:p>
        </p:txBody>
      </p:sp>
    </p:spTree>
    <p:extLst>
      <p:ext uri="{BB962C8B-B14F-4D97-AF65-F5344CB8AC3E}">
        <p14:creationId xmlns:p14="http://schemas.microsoft.com/office/powerpoint/2010/main" val="1821791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385491-F869-489E-BB89-2E3C0EA263B1}" type="datetimeFigureOut">
              <a:rPr lang="en-US" smtClean="0"/>
              <a:t>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36A7C-E626-4914-98C1-4733A41BEADF}" type="slidenum">
              <a:rPr lang="en-US" smtClean="0"/>
              <a:t>‹#›</a:t>
            </a:fld>
            <a:endParaRPr lang="en-US"/>
          </a:p>
        </p:txBody>
      </p:sp>
    </p:spTree>
    <p:extLst>
      <p:ext uri="{BB962C8B-B14F-4D97-AF65-F5344CB8AC3E}">
        <p14:creationId xmlns:p14="http://schemas.microsoft.com/office/powerpoint/2010/main" val="147174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1">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3D5DB2E-34DF-6D4E-89DD-FCCBA75040F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cxnSp>
        <p:nvCxnSpPr>
          <p:cNvPr id="8" name="Straight Connector 7">
            <a:extLst>
              <a:ext uri="{FF2B5EF4-FFF2-40B4-BE49-F238E27FC236}">
                <a16:creationId xmlns:a16="http://schemas.microsoft.com/office/drawing/2014/main" id="{3817F23B-7789-CA4A-ADF0-7AA4405E12B5}"/>
              </a:ext>
            </a:extLst>
          </p:cNvPr>
          <p:cNvCxnSpPr/>
          <p:nvPr userDrawn="1"/>
        </p:nvCxnSpPr>
        <p:spPr>
          <a:xfrm>
            <a:off x="5962073" y="2349376"/>
            <a:ext cx="0" cy="1210377"/>
          </a:xfrm>
          <a:prstGeom prst="line">
            <a:avLst/>
          </a:prstGeom>
          <a:ln w="38100">
            <a:solidFill>
              <a:srgbClr val="4AC1E0"/>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C34D5EA-7A8D-4445-B4A6-FE40063A5F2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282701" y="2237876"/>
            <a:ext cx="4234179" cy="1453696"/>
          </a:xfrm>
          <a:prstGeom prst="rect">
            <a:avLst/>
          </a:prstGeom>
        </p:spPr>
      </p:pic>
      <p:sp>
        <p:nvSpPr>
          <p:cNvPr id="3" name="Subtitle 2">
            <a:extLst>
              <a:ext uri="{FF2B5EF4-FFF2-40B4-BE49-F238E27FC236}">
                <a16:creationId xmlns:a16="http://schemas.microsoft.com/office/drawing/2014/main" id="{9504348C-06BB-1F45-B93A-F30C863C33CD}"/>
              </a:ext>
            </a:extLst>
          </p:cNvPr>
          <p:cNvSpPr>
            <a:spLocks noGrp="1"/>
          </p:cNvSpPr>
          <p:nvPr>
            <p:ph type="subTitle" idx="1" hasCustomPrompt="1"/>
          </p:nvPr>
        </p:nvSpPr>
        <p:spPr>
          <a:xfrm>
            <a:off x="6612326" y="2521383"/>
            <a:ext cx="4421434" cy="907617"/>
          </a:xfrm>
          <a:prstGeom prst="rect">
            <a:avLst/>
          </a:prstGeom>
        </p:spPr>
        <p:txBody>
          <a:bodyPr anchor="ctr" anchorCtr="0"/>
          <a:lstStyle>
            <a:lvl1pPr marL="0" indent="0" algn="l">
              <a:buNone/>
              <a:defRPr lang="en-US" sz="1900" kern="1200" cap="all" spc="400" baseline="0" dirty="0" smtClean="0">
                <a:solidFill>
                  <a:schemeClr val="tx2"/>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TITLE</a:t>
            </a:r>
          </a:p>
        </p:txBody>
      </p:sp>
    </p:spTree>
    <p:extLst>
      <p:ext uri="{BB962C8B-B14F-4D97-AF65-F5344CB8AC3E}">
        <p14:creationId xmlns:p14="http://schemas.microsoft.com/office/powerpoint/2010/main" val="355246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2 Text Column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2CD0013-6957-4E10-ACDF-0A174541DB11}"/>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l" defTabSz="914400" rtl="0" eaLnBrk="1" latinLnBrk="0" hangingPunct="1">
              <a:defRPr lang="en-US" sz="2800" kern="1200" dirty="0">
                <a:solidFill>
                  <a:schemeClr val="accent1"/>
                </a:solidFill>
                <a:latin typeface="Arial" panose="020B0604020202020204" pitchFamily="34" charset="0"/>
                <a:ea typeface="+mn-ea"/>
                <a:cs typeface="Arial" panose="020B0604020202020204" pitchFamily="34" charset="0"/>
              </a:defRPr>
            </a:lvl1pPr>
          </a:lstStyle>
          <a:p>
            <a:r>
              <a:rPr lang="en-US" dirty="0"/>
              <a:t>Click To Edit Title </a:t>
            </a:r>
          </a:p>
        </p:txBody>
      </p:sp>
      <p:sp>
        <p:nvSpPr>
          <p:cNvPr id="4" name="Text Placeholder 9">
            <a:extLst>
              <a:ext uri="{FF2B5EF4-FFF2-40B4-BE49-F238E27FC236}">
                <a16:creationId xmlns:a16="http://schemas.microsoft.com/office/drawing/2014/main" id="{94B81841-E285-4415-B5C2-3A8CB45EC1B5}"/>
              </a:ext>
            </a:extLst>
          </p:cNvPr>
          <p:cNvSpPr>
            <a:spLocks noGrp="1"/>
          </p:cNvSpPr>
          <p:nvPr>
            <p:ph type="body" sz="quarter" idx="10" hasCustomPrompt="1"/>
          </p:nvPr>
        </p:nvSpPr>
        <p:spPr>
          <a:xfrm>
            <a:off x="589280" y="1064010"/>
            <a:ext cx="10764520" cy="265760"/>
          </a:xfrm>
          <a:prstGeom prst="rect">
            <a:avLst/>
          </a:prstGeom>
        </p:spPr>
        <p:txBody>
          <a:bodyPr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
        <p:nvSpPr>
          <p:cNvPr id="7" name="Text Placeholder 14">
            <a:extLst>
              <a:ext uri="{FF2B5EF4-FFF2-40B4-BE49-F238E27FC236}">
                <a16:creationId xmlns:a16="http://schemas.microsoft.com/office/drawing/2014/main" id="{B06355D8-479E-4E65-890C-88BB50200A54}"/>
              </a:ext>
            </a:extLst>
          </p:cNvPr>
          <p:cNvSpPr>
            <a:spLocks noGrp="1"/>
          </p:cNvSpPr>
          <p:nvPr>
            <p:ph type="body" sz="quarter" idx="17" hasCustomPrompt="1"/>
          </p:nvPr>
        </p:nvSpPr>
        <p:spPr>
          <a:xfrm>
            <a:off x="912422" y="1998462"/>
            <a:ext cx="4572001" cy="463772"/>
          </a:xfrm>
          <a:prstGeom prst="rect">
            <a:avLst/>
          </a:prstGeom>
          <a:solidFill>
            <a:schemeClr val="tx2"/>
          </a:solidFill>
        </p:spPr>
        <p:txBody>
          <a:bodyPr lIns="0" anchor="ctr" anchorCtr="0">
            <a:noAutofit/>
          </a:bodyPr>
          <a:lstStyle>
            <a:lvl1pPr algn="ctr">
              <a:defRPr lang="en-US" sz="1400" b="1" i="0" kern="1200" dirty="0" smtClean="0">
                <a:solidFill>
                  <a:schemeClr val="bg1"/>
                </a:solidFill>
                <a:latin typeface="Arial Black" panose="020B0604020202020204" pitchFamily="34" charset="0"/>
                <a:ea typeface="+mn-ea"/>
                <a:cs typeface="Arial Black"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10" name="Text Placeholder 14">
            <a:extLst>
              <a:ext uri="{FF2B5EF4-FFF2-40B4-BE49-F238E27FC236}">
                <a16:creationId xmlns:a16="http://schemas.microsoft.com/office/drawing/2014/main" id="{E7E7A8C1-C0EE-4104-92AE-FD78EB915B38}"/>
              </a:ext>
            </a:extLst>
          </p:cNvPr>
          <p:cNvSpPr>
            <a:spLocks noGrp="1"/>
          </p:cNvSpPr>
          <p:nvPr>
            <p:ph type="body" sz="quarter" idx="19" hasCustomPrompt="1"/>
          </p:nvPr>
        </p:nvSpPr>
        <p:spPr>
          <a:xfrm>
            <a:off x="6096000" y="1998462"/>
            <a:ext cx="4562777" cy="463772"/>
          </a:xfrm>
          <a:prstGeom prst="rect">
            <a:avLst/>
          </a:prstGeom>
          <a:solidFill>
            <a:schemeClr val="tx2"/>
          </a:solidFill>
        </p:spPr>
        <p:txBody>
          <a:bodyPr lIns="0" anchor="ctr" anchorCtr="0">
            <a:noAutofit/>
          </a:bodyPr>
          <a:lstStyle>
            <a:lvl1pPr algn="ctr">
              <a:defRPr lang="en-US" sz="1400" b="1" i="0" kern="1200" dirty="0" smtClean="0">
                <a:solidFill>
                  <a:schemeClr val="bg1"/>
                </a:solidFill>
                <a:latin typeface="Arial Black" panose="020B0604020202020204" pitchFamily="34" charset="0"/>
                <a:ea typeface="+mn-ea"/>
                <a:cs typeface="Arial Black"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6" name="Text Placeholder 5">
            <a:extLst>
              <a:ext uri="{FF2B5EF4-FFF2-40B4-BE49-F238E27FC236}">
                <a16:creationId xmlns:a16="http://schemas.microsoft.com/office/drawing/2014/main" id="{627D30EB-3768-479A-A25D-58C0392AD3EC}"/>
              </a:ext>
            </a:extLst>
          </p:cNvPr>
          <p:cNvSpPr>
            <a:spLocks noGrp="1"/>
          </p:cNvSpPr>
          <p:nvPr>
            <p:ph type="body" sz="quarter" idx="20"/>
          </p:nvPr>
        </p:nvSpPr>
        <p:spPr>
          <a:xfrm>
            <a:off x="912422" y="2593975"/>
            <a:ext cx="4572391"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C3ECC62A-E25B-46F8-A49A-156C804754C9}"/>
              </a:ext>
            </a:extLst>
          </p:cNvPr>
          <p:cNvSpPr>
            <a:spLocks noGrp="1"/>
          </p:cNvSpPr>
          <p:nvPr>
            <p:ph type="body" sz="quarter" idx="21"/>
          </p:nvPr>
        </p:nvSpPr>
        <p:spPr>
          <a:xfrm>
            <a:off x="6096000" y="2593975"/>
            <a:ext cx="45720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087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With Images -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210E1A9-32FF-AD4B-9438-C5AAEDB3C2F5}"/>
              </a:ext>
            </a:extLst>
          </p:cNvPr>
          <p:cNvSpPr>
            <a:spLocks noGrp="1"/>
          </p:cNvSpPr>
          <p:nvPr>
            <p:ph type="pic" sz="quarter" idx="11"/>
          </p:nvPr>
        </p:nvSpPr>
        <p:spPr>
          <a:xfrm>
            <a:off x="3332903" y="2779713"/>
            <a:ext cx="2533650" cy="1298575"/>
          </a:xfrm>
          <a:prstGeom prst="rect">
            <a:avLst/>
          </a:prstGeom>
        </p:spPr>
        <p:txBody>
          <a:bodyPr anchor="ctr" anchorCtr="0"/>
          <a:lstStyle>
            <a:lvl1pPr algn="ctr">
              <a:defRPr/>
            </a:lvl1pPr>
          </a:lstStyle>
          <a:p>
            <a:r>
              <a:rPr lang="en-US"/>
              <a:t>Click icon to add picture</a:t>
            </a:r>
          </a:p>
        </p:txBody>
      </p:sp>
      <p:sp>
        <p:nvSpPr>
          <p:cNvPr id="17" name="Picture Placeholder 2">
            <a:extLst>
              <a:ext uri="{FF2B5EF4-FFF2-40B4-BE49-F238E27FC236}">
                <a16:creationId xmlns:a16="http://schemas.microsoft.com/office/drawing/2014/main" id="{073E7146-03BB-7F45-8A84-ECBE3957384C}"/>
              </a:ext>
            </a:extLst>
          </p:cNvPr>
          <p:cNvSpPr>
            <a:spLocks noGrp="1"/>
          </p:cNvSpPr>
          <p:nvPr>
            <p:ph type="pic" sz="quarter" idx="12"/>
          </p:nvPr>
        </p:nvSpPr>
        <p:spPr>
          <a:xfrm>
            <a:off x="6076526" y="2779712"/>
            <a:ext cx="2533650" cy="1298575"/>
          </a:xfrm>
          <a:prstGeom prst="rect">
            <a:avLst/>
          </a:prstGeom>
        </p:spPr>
        <p:txBody>
          <a:bodyPr anchor="ctr" anchorCtr="0"/>
          <a:lstStyle>
            <a:lvl1pPr algn="ctr">
              <a:defRPr/>
            </a:lvl1pPr>
          </a:lstStyle>
          <a:p>
            <a:r>
              <a:rPr lang="en-US"/>
              <a:t>Click icon to add picture</a:t>
            </a:r>
          </a:p>
        </p:txBody>
      </p:sp>
      <p:sp>
        <p:nvSpPr>
          <p:cNvPr id="18" name="Picture Placeholder 2">
            <a:extLst>
              <a:ext uri="{FF2B5EF4-FFF2-40B4-BE49-F238E27FC236}">
                <a16:creationId xmlns:a16="http://schemas.microsoft.com/office/drawing/2014/main" id="{DFAE914A-44EF-4643-A581-CF7BFFA4AEDF}"/>
              </a:ext>
            </a:extLst>
          </p:cNvPr>
          <p:cNvSpPr>
            <a:spLocks noGrp="1"/>
          </p:cNvSpPr>
          <p:nvPr>
            <p:ph type="pic" sz="quarter" idx="13"/>
          </p:nvPr>
        </p:nvSpPr>
        <p:spPr>
          <a:xfrm>
            <a:off x="8820150" y="2774660"/>
            <a:ext cx="2533650" cy="1298575"/>
          </a:xfrm>
          <a:prstGeom prst="rect">
            <a:avLst/>
          </a:prstGeom>
        </p:spPr>
        <p:txBody>
          <a:bodyPr anchor="ctr" anchorCtr="0"/>
          <a:lstStyle>
            <a:lvl1pPr algn="ctr">
              <a:defRPr/>
            </a:lvl1pPr>
          </a:lstStyle>
          <a:p>
            <a:r>
              <a:rPr lang="en-US"/>
              <a:t>Click icon to add picture</a:t>
            </a:r>
          </a:p>
        </p:txBody>
      </p:sp>
      <p:sp>
        <p:nvSpPr>
          <p:cNvPr id="19" name="Picture Placeholder 2">
            <a:extLst>
              <a:ext uri="{FF2B5EF4-FFF2-40B4-BE49-F238E27FC236}">
                <a16:creationId xmlns:a16="http://schemas.microsoft.com/office/drawing/2014/main" id="{E8B698CB-9156-AD4C-A57A-B85BE3D96950}"/>
              </a:ext>
            </a:extLst>
          </p:cNvPr>
          <p:cNvSpPr>
            <a:spLocks noGrp="1"/>
          </p:cNvSpPr>
          <p:nvPr>
            <p:ph type="pic" sz="quarter" idx="14"/>
          </p:nvPr>
        </p:nvSpPr>
        <p:spPr>
          <a:xfrm>
            <a:off x="589280" y="2779437"/>
            <a:ext cx="2533650" cy="1298575"/>
          </a:xfrm>
          <a:prstGeom prst="rect">
            <a:avLst/>
          </a:prstGeom>
        </p:spPr>
        <p:txBody>
          <a:bodyPr anchor="ctr" anchorCtr="0"/>
          <a:lstStyle>
            <a:lvl1pPr algn="ctr">
              <a:defRPr/>
            </a:lvl1pPr>
          </a:lstStyle>
          <a:p>
            <a:r>
              <a:rPr lang="en-US"/>
              <a:t>Click icon to add picture</a:t>
            </a:r>
            <a:endParaRPr lang="en-US" dirty="0"/>
          </a:p>
        </p:txBody>
      </p:sp>
      <p:sp>
        <p:nvSpPr>
          <p:cNvPr id="21" name="Text Placeholder 20">
            <a:extLst>
              <a:ext uri="{FF2B5EF4-FFF2-40B4-BE49-F238E27FC236}">
                <a16:creationId xmlns:a16="http://schemas.microsoft.com/office/drawing/2014/main" id="{D009EE27-E017-034C-AF3F-D1CD7CDCA197}"/>
              </a:ext>
            </a:extLst>
          </p:cNvPr>
          <p:cNvSpPr>
            <a:spLocks noGrp="1"/>
          </p:cNvSpPr>
          <p:nvPr>
            <p:ph type="body" sz="quarter" idx="15" hasCustomPrompt="1"/>
          </p:nvPr>
        </p:nvSpPr>
        <p:spPr>
          <a:xfrm>
            <a:off x="3332163" y="4078288"/>
            <a:ext cx="2533650" cy="336550"/>
          </a:xfrm>
          <a:prstGeom prst="rect">
            <a:avLst/>
          </a:prstGeom>
          <a:solidFill>
            <a:schemeClr val="tx2"/>
          </a:solidFill>
        </p:spPr>
        <p:txBody>
          <a:bodyPr anchor="ctr" anchorCtr="0">
            <a:noAutofit/>
          </a:bodyPr>
          <a:lstStyle>
            <a:lvl1pPr algn="ctr">
              <a:defRPr sz="1200" b="1" i="0">
                <a:solidFill>
                  <a:schemeClr val="bg1"/>
                </a:solidFill>
                <a:latin typeface="Arial Black" panose="020B0604020202020204" pitchFamily="34" charset="0"/>
                <a:cs typeface="Arial Black" panose="020B0604020202020204" pitchFamily="34" charset="0"/>
              </a:defRPr>
            </a:lvl1pPr>
            <a:lvl2pPr>
              <a:defRPr sz="1200" b="1" i="0">
                <a:solidFill>
                  <a:schemeClr val="bg1"/>
                </a:solidFill>
                <a:latin typeface="Arial Black" panose="020B0604020202020204" pitchFamily="34" charset="0"/>
                <a:cs typeface="Arial Black" panose="020B0604020202020204" pitchFamily="34" charset="0"/>
              </a:defRPr>
            </a:lvl2pPr>
            <a:lvl3pPr>
              <a:defRPr sz="1200" b="1" i="0">
                <a:solidFill>
                  <a:schemeClr val="bg1"/>
                </a:solidFill>
                <a:latin typeface="Arial Black" panose="020B0604020202020204" pitchFamily="34" charset="0"/>
                <a:cs typeface="Arial Black" panose="020B0604020202020204" pitchFamily="34" charset="0"/>
              </a:defRPr>
            </a:lvl3pPr>
            <a:lvl4pPr>
              <a:defRPr sz="1200" b="1" i="0">
                <a:solidFill>
                  <a:schemeClr val="bg1"/>
                </a:solidFill>
                <a:latin typeface="Arial Black" panose="020B0604020202020204" pitchFamily="34" charset="0"/>
                <a:cs typeface="Arial Black" panose="020B0604020202020204" pitchFamily="34" charset="0"/>
              </a:defRPr>
            </a:lvl4pPr>
            <a:lvl5pPr>
              <a:defRPr sz="1200" b="1" i="0">
                <a:solidFill>
                  <a:schemeClr val="bg1"/>
                </a:solidFill>
                <a:latin typeface="Arial Black" panose="020B0604020202020204" pitchFamily="34" charset="0"/>
                <a:cs typeface="Arial Black" panose="020B0604020202020204" pitchFamily="34" charset="0"/>
              </a:defRPr>
            </a:lvl5pPr>
          </a:lstStyle>
          <a:p>
            <a:pPr lvl="0"/>
            <a:r>
              <a:rPr lang="en-US" dirty="0"/>
              <a:t>TITLE</a:t>
            </a:r>
          </a:p>
        </p:txBody>
      </p:sp>
      <p:sp>
        <p:nvSpPr>
          <p:cNvPr id="22" name="Text Placeholder 20">
            <a:extLst>
              <a:ext uri="{FF2B5EF4-FFF2-40B4-BE49-F238E27FC236}">
                <a16:creationId xmlns:a16="http://schemas.microsoft.com/office/drawing/2014/main" id="{2ED37909-7CED-DF46-940C-91C1E8BCC3B0}"/>
              </a:ext>
            </a:extLst>
          </p:cNvPr>
          <p:cNvSpPr>
            <a:spLocks noGrp="1"/>
          </p:cNvSpPr>
          <p:nvPr>
            <p:ph type="body" sz="quarter" idx="16" hasCustomPrompt="1"/>
          </p:nvPr>
        </p:nvSpPr>
        <p:spPr>
          <a:xfrm>
            <a:off x="589280" y="4078288"/>
            <a:ext cx="2533650" cy="336550"/>
          </a:xfrm>
          <a:prstGeom prst="rect">
            <a:avLst/>
          </a:prstGeom>
          <a:solidFill>
            <a:schemeClr val="tx2"/>
          </a:solidFill>
        </p:spPr>
        <p:txBody>
          <a:bodyPr anchor="ctr" anchorCtr="0">
            <a:noAutofit/>
          </a:bodyPr>
          <a:lstStyle>
            <a:lvl1pPr algn="ctr">
              <a:defRPr sz="1200" b="1" i="0">
                <a:solidFill>
                  <a:schemeClr val="bg1"/>
                </a:solidFill>
                <a:latin typeface="Arial Black" panose="020B0604020202020204" pitchFamily="34" charset="0"/>
                <a:cs typeface="Arial Black" panose="020B0604020202020204" pitchFamily="34" charset="0"/>
              </a:defRPr>
            </a:lvl1pPr>
            <a:lvl2pPr>
              <a:defRPr sz="1200" b="1" i="0">
                <a:solidFill>
                  <a:schemeClr val="bg1"/>
                </a:solidFill>
                <a:latin typeface="Arial Black" panose="020B0604020202020204" pitchFamily="34" charset="0"/>
                <a:cs typeface="Arial Black" panose="020B0604020202020204" pitchFamily="34" charset="0"/>
              </a:defRPr>
            </a:lvl2pPr>
            <a:lvl3pPr>
              <a:defRPr sz="1200" b="1" i="0">
                <a:solidFill>
                  <a:schemeClr val="bg1"/>
                </a:solidFill>
                <a:latin typeface="Arial Black" panose="020B0604020202020204" pitchFamily="34" charset="0"/>
                <a:cs typeface="Arial Black" panose="020B0604020202020204" pitchFamily="34" charset="0"/>
              </a:defRPr>
            </a:lvl3pPr>
            <a:lvl4pPr>
              <a:defRPr sz="1200" b="1" i="0">
                <a:solidFill>
                  <a:schemeClr val="bg1"/>
                </a:solidFill>
                <a:latin typeface="Arial Black" panose="020B0604020202020204" pitchFamily="34" charset="0"/>
                <a:cs typeface="Arial Black" panose="020B0604020202020204" pitchFamily="34" charset="0"/>
              </a:defRPr>
            </a:lvl4pPr>
            <a:lvl5pPr>
              <a:defRPr sz="1200" b="1" i="0">
                <a:solidFill>
                  <a:schemeClr val="bg1"/>
                </a:solidFill>
                <a:latin typeface="Arial Black" panose="020B0604020202020204" pitchFamily="34" charset="0"/>
                <a:cs typeface="Arial Black" panose="020B0604020202020204" pitchFamily="34" charset="0"/>
              </a:defRPr>
            </a:lvl5pPr>
          </a:lstStyle>
          <a:p>
            <a:pPr lvl="0"/>
            <a:r>
              <a:rPr lang="en-US" dirty="0"/>
              <a:t>TITLE</a:t>
            </a:r>
          </a:p>
        </p:txBody>
      </p:sp>
      <p:sp>
        <p:nvSpPr>
          <p:cNvPr id="23" name="Text Placeholder 20">
            <a:extLst>
              <a:ext uri="{FF2B5EF4-FFF2-40B4-BE49-F238E27FC236}">
                <a16:creationId xmlns:a16="http://schemas.microsoft.com/office/drawing/2014/main" id="{30C4F7ED-D242-6A4D-8062-5FAF2249D1AB}"/>
              </a:ext>
            </a:extLst>
          </p:cNvPr>
          <p:cNvSpPr>
            <a:spLocks noGrp="1"/>
          </p:cNvSpPr>
          <p:nvPr>
            <p:ph type="body" sz="quarter" idx="17" hasCustomPrompt="1"/>
          </p:nvPr>
        </p:nvSpPr>
        <p:spPr>
          <a:xfrm>
            <a:off x="6075046" y="4078288"/>
            <a:ext cx="2533650" cy="336550"/>
          </a:xfrm>
          <a:prstGeom prst="rect">
            <a:avLst/>
          </a:prstGeom>
          <a:solidFill>
            <a:schemeClr val="tx2"/>
          </a:solidFill>
        </p:spPr>
        <p:txBody>
          <a:bodyPr anchor="ctr" anchorCtr="0">
            <a:noAutofit/>
          </a:bodyPr>
          <a:lstStyle>
            <a:lvl1pPr algn="ctr">
              <a:defRPr sz="1200" b="1" i="0">
                <a:solidFill>
                  <a:schemeClr val="bg1"/>
                </a:solidFill>
                <a:latin typeface="Arial Black" panose="020B0604020202020204" pitchFamily="34" charset="0"/>
                <a:cs typeface="Arial Black" panose="020B0604020202020204" pitchFamily="34" charset="0"/>
              </a:defRPr>
            </a:lvl1pPr>
            <a:lvl2pPr>
              <a:defRPr sz="1200" b="1" i="0">
                <a:solidFill>
                  <a:schemeClr val="bg1"/>
                </a:solidFill>
                <a:latin typeface="Arial Black" panose="020B0604020202020204" pitchFamily="34" charset="0"/>
                <a:cs typeface="Arial Black" panose="020B0604020202020204" pitchFamily="34" charset="0"/>
              </a:defRPr>
            </a:lvl2pPr>
            <a:lvl3pPr>
              <a:defRPr sz="1200" b="1" i="0">
                <a:solidFill>
                  <a:schemeClr val="bg1"/>
                </a:solidFill>
                <a:latin typeface="Arial Black" panose="020B0604020202020204" pitchFamily="34" charset="0"/>
                <a:cs typeface="Arial Black" panose="020B0604020202020204" pitchFamily="34" charset="0"/>
              </a:defRPr>
            </a:lvl3pPr>
            <a:lvl4pPr>
              <a:defRPr sz="1200" b="1" i="0">
                <a:solidFill>
                  <a:schemeClr val="bg1"/>
                </a:solidFill>
                <a:latin typeface="Arial Black" panose="020B0604020202020204" pitchFamily="34" charset="0"/>
                <a:cs typeface="Arial Black" panose="020B0604020202020204" pitchFamily="34" charset="0"/>
              </a:defRPr>
            </a:lvl4pPr>
            <a:lvl5pPr>
              <a:defRPr sz="1200" b="1" i="0">
                <a:solidFill>
                  <a:schemeClr val="bg1"/>
                </a:solidFill>
                <a:latin typeface="Arial Black" panose="020B0604020202020204" pitchFamily="34" charset="0"/>
                <a:cs typeface="Arial Black" panose="020B0604020202020204" pitchFamily="34" charset="0"/>
              </a:defRPr>
            </a:lvl5pPr>
          </a:lstStyle>
          <a:p>
            <a:pPr lvl="0"/>
            <a:r>
              <a:rPr lang="en-US" dirty="0"/>
              <a:t>TITLE</a:t>
            </a:r>
          </a:p>
        </p:txBody>
      </p:sp>
      <p:sp>
        <p:nvSpPr>
          <p:cNvPr id="24" name="Text Placeholder 20">
            <a:extLst>
              <a:ext uri="{FF2B5EF4-FFF2-40B4-BE49-F238E27FC236}">
                <a16:creationId xmlns:a16="http://schemas.microsoft.com/office/drawing/2014/main" id="{89EA2A57-09A8-EE42-9E8B-30D7E55D0648}"/>
              </a:ext>
            </a:extLst>
          </p:cNvPr>
          <p:cNvSpPr>
            <a:spLocks noGrp="1"/>
          </p:cNvSpPr>
          <p:nvPr>
            <p:ph type="body" sz="quarter" idx="18" hasCustomPrompt="1"/>
          </p:nvPr>
        </p:nvSpPr>
        <p:spPr>
          <a:xfrm>
            <a:off x="8820150" y="4078288"/>
            <a:ext cx="2533650" cy="336550"/>
          </a:xfrm>
          <a:prstGeom prst="rect">
            <a:avLst/>
          </a:prstGeom>
          <a:solidFill>
            <a:schemeClr val="tx2"/>
          </a:solidFill>
        </p:spPr>
        <p:txBody>
          <a:bodyPr anchor="ctr" anchorCtr="0">
            <a:noAutofit/>
          </a:bodyPr>
          <a:lstStyle>
            <a:lvl1pPr algn="ctr">
              <a:defRPr sz="1200" b="1" i="0">
                <a:solidFill>
                  <a:schemeClr val="bg1"/>
                </a:solidFill>
                <a:latin typeface="Arial Black" panose="020B0604020202020204" pitchFamily="34" charset="0"/>
                <a:cs typeface="Arial Black" panose="020B0604020202020204" pitchFamily="34" charset="0"/>
              </a:defRPr>
            </a:lvl1pPr>
            <a:lvl2pPr>
              <a:defRPr sz="1200" b="1" i="0">
                <a:solidFill>
                  <a:schemeClr val="bg1"/>
                </a:solidFill>
                <a:latin typeface="Arial Black" panose="020B0604020202020204" pitchFamily="34" charset="0"/>
                <a:cs typeface="Arial Black" panose="020B0604020202020204" pitchFamily="34" charset="0"/>
              </a:defRPr>
            </a:lvl2pPr>
            <a:lvl3pPr>
              <a:defRPr sz="1200" b="1" i="0">
                <a:solidFill>
                  <a:schemeClr val="bg1"/>
                </a:solidFill>
                <a:latin typeface="Arial Black" panose="020B0604020202020204" pitchFamily="34" charset="0"/>
                <a:cs typeface="Arial Black" panose="020B0604020202020204" pitchFamily="34" charset="0"/>
              </a:defRPr>
            </a:lvl3pPr>
            <a:lvl4pPr>
              <a:defRPr sz="1200" b="1" i="0">
                <a:solidFill>
                  <a:schemeClr val="bg1"/>
                </a:solidFill>
                <a:latin typeface="Arial Black" panose="020B0604020202020204" pitchFamily="34" charset="0"/>
                <a:cs typeface="Arial Black" panose="020B0604020202020204" pitchFamily="34" charset="0"/>
              </a:defRPr>
            </a:lvl4pPr>
            <a:lvl5pPr>
              <a:defRPr sz="1200" b="1" i="0">
                <a:solidFill>
                  <a:schemeClr val="bg1"/>
                </a:solidFill>
                <a:latin typeface="Arial Black" panose="020B0604020202020204" pitchFamily="34" charset="0"/>
                <a:cs typeface="Arial Black" panose="020B0604020202020204" pitchFamily="34" charset="0"/>
              </a:defRPr>
            </a:lvl5pPr>
          </a:lstStyle>
          <a:p>
            <a:pPr lvl="0"/>
            <a:r>
              <a:rPr lang="en-US" dirty="0"/>
              <a:t>TITLE</a:t>
            </a:r>
          </a:p>
        </p:txBody>
      </p:sp>
      <p:sp>
        <p:nvSpPr>
          <p:cNvPr id="25" name="Title 1">
            <a:extLst>
              <a:ext uri="{FF2B5EF4-FFF2-40B4-BE49-F238E27FC236}">
                <a16:creationId xmlns:a16="http://schemas.microsoft.com/office/drawing/2014/main" id="{FBE652B7-9312-3C4D-B457-AD1DEE40B4BA}"/>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l" defTabSz="914400" rtl="0" eaLnBrk="1" latinLnBrk="0" hangingPunct="1">
              <a:defRPr lang="en-US" sz="2800" kern="1200" dirty="0">
                <a:solidFill>
                  <a:srgbClr val="073D53"/>
                </a:solidFill>
                <a:latin typeface="Arial" panose="020B0604020202020204" pitchFamily="34" charset="0"/>
                <a:ea typeface="+mn-ea"/>
                <a:cs typeface="Arial" panose="020B0604020202020204" pitchFamily="34" charset="0"/>
              </a:defRPr>
            </a:lvl1pPr>
          </a:lstStyle>
          <a:p>
            <a:r>
              <a:rPr lang="en-US" dirty="0"/>
              <a:t>Click To Edit Title</a:t>
            </a:r>
          </a:p>
        </p:txBody>
      </p:sp>
      <p:sp>
        <p:nvSpPr>
          <p:cNvPr id="26" name="Text Placeholder 9">
            <a:extLst>
              <a:ext uri="{FF2B5EF4-FFF2-40B4-BE49-F238E27FC236}">
                <a16:creationId xmlns:a16="http://schemas.microsoft.com/office/drawing/2014/main" id="{00A03E3C-191F-134B-B45D-BADDE7D53273}"/>
              </a:ext>
            </a:extLst>
          </p:cNvPr>
          <p:cNvSpPr>
            <a:spLocks noGrp="1"/>
          </p:cNvSpPr>
          <p:nvPr>
            <p:ph type="body" sz="quarter" idx="10" hasCustomPrompt="1"/>
          </p:nvPr>
        </p:nvSpPr>
        <p:spPr>
          <a:xfrm>
            <a:off x="589280" y="1064010"/>
            <a:ext cx="10764520" cy="265760"/>
          </a:xfrm>
          <a:prstGeom prst="rect">
            <a:avLst/>
          </a:prstGeom>
        </p:spPr>
        <p:txBody>
          <a:bodyPr anchor="t" anchorCtr="0">
            <a:noAutofit/>
          </a:bodyPr>
          <a:lstStyle>
            <a:lvl1pPr marL="0" algn="l" defTabSz="914400" rtl="0" eaLnBrk="1" latinLnBrk="0" hangingPunct="1">
              <a:defRPr lang="en-US" sz="1800" kern="1200" dirty="0">
                <a:solidFill>
                  <a:srgbClr val="39C0E0"/>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Tree>
    <p:extLst>
      <p:ext uri="{BB962C8B-B14F-4D97-AF65-F5344CB8AC3E}">
        <p14:creationId xmlns:p14="http://schemas.microsoft.com/office/powerpoint/2010/main" val="1495436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2B3153-BFA0-E848-B9EF-A485A715E25A}"/>
              </a:ext>
            </a:extLst>
          </p:cNvPr>
          <p:cNvSpPr>
            <a:spLocks noGrp="1"/>
          </p:cNvSpPr>
          <p:nvPr>
            <p:ph type="pic" sz="quarter" idx="10"/>
          </p:nvPr>
        </p:nvSpPr>
        <p:spPr>
          <a:xfrm>
            <a:off x="0" y="0"/>
            <a:ext cx="12192000" cy="6858000"/>
          </a:xfrm>
          <a:prstGeom prst="rect">
            <a:avLst/>
          </a:prstGeom>
        </p:spPr>
        <p:txBody>
          <a:bodyPr anchor="ctr" anchorCtr="0"/>
          <a:lstStyle>
            <a:lvl1pPr algn="ctr">
              <a:defRPr/>
            </a:lvl1pPr>
          </a:lstStyle>
          <a:p>
            <a:r>
              <a:rPr lang="en-US"/>
              <a:t>Click icon to add picture</a:t>
            </a:r>
            <a:endParaRPr lang="en-US" dirty="0"/>
          </a:p>
        </p:txBody>
      </p:sp>
    </p:spTree>
    <p:extLst>
      <p:ext uri="{BB962C8B-B14F-4D97-AF65-F5344CB8AC3E}">
        <p14:creationId xmlns:p14="http://schemas.microsoft.com/office/powerpoint/2010/main" val="1380841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Divi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2B3153-BFA0-E848-B9EF-A485A715E25A}"/>
              </a:ext>
            </a:extLst>
          </p:cNvPr>
          <p:cNvSpPr>
            <a:spLocks noGrp="1"/>
          </p:cNvSpPr>
          <p:nvPr>
            <p:ph type="pic" sz="quarter" idx="10"/>
          </p:nvPr>
        </p:nvSpPr>
        <p:spPr>
          <a:xfrm>
            <a:off x="0" y="0"/>
            <a:ext cx="7298575" cy="6858000"/>
          </a:xfrm>
          <a:prstGeom prst="rect">
            <a:avLst/>
          </a:prstGeom>
        </p:spPr>
        <p:txBody>
          <a:bodyPr anchor="ctr" anchorCtr="0"/>
          <a:lstStyle>
            <a:lvl1pPr algn="ctr">
              <a:defRPr/>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17A3BCA4-9610-46B1-AB00-2DF50E7F9F2E}"/>
              </a:ext>
            </a:extLst>
          </p:cNvPr>
          <p:cNvSpPr>
            <a:spLocks noGrp="1"/>
          </p:cNvSpPr>
          <p:nvPr>
            <p:ph sz="quarter" idx="11"/>
          </p:nvPr>
        </p:nvSpPr>
        <p:spPr>
          <a:xfrm>
            <a:off x="7780257" y="2435629"/>
            <a:ext cx="4081462" cy="4214552"/>
          </a:xfrm>
        </p:spPr>
        <p:txBody>
          <a:bodyPr/>
          <a:lstStyle>
            <a:lvl1pPr>
              <a:defRPr sz="1600">
                <a:solidFill>
                  <a:schemeClr val="tx1"/>
                </a:solidFill>
              </a:defRPr>
            </a:lvl1pPr>
            <a:lvl2pPr>
              <a:defRPr>
                <a:solidFill>
                  <a:schemeClr val="tx1"/>
                </a:solidFill>
              </a:defRPr>
            </a:lvl2pPr>
            <a:lvl3pPr marL="347472" indent="-164592">
              <a:buFont typeface="Courier New" panose="02070309020205020404" pitchFamily="49" charset="0"/>
              <a:buChar char="o"/>
              <a:defRPr>
                <a:solidFill>
                  <a:schemeClr val="tx1"/>
                </a:solidFill>
              </a:defRPr>
            </a:lvl3pPr>
            <a:lvl4pPr marL="530352" indent="-164592">
              <a:buFont typeface="Arial" panose="020B0604020202020204" pitchFamily="34" charset="0"/>
              <a:buChar char="−"/>
              <a:defRPr>
                <a:solidFill>
                  <a:schemeClr val="tx1"/>
                </a:solidFill>
              </a:defRPr>
            </a:lvl4pPr>
            <a:lvl5pPr marL="694944" indent="-164592">
              <a:buFont typeface="Wingdings" panose="05000000000000000000" pitchFamily="2" charset="2"/>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690DC9A1-5398-4C78-9767-6AEA74C085EE}"/>
              </a:ext>
            </a:extLst>
          </p:cNvPr>
          <p:cNvSpPr>
            <a:spLocks noGrp="1"/>
          </p:cNvSpPr>
          <p:nvPr>
            <p:ph type="title"/>
          </p:nvPr>
        </p:nvSpPr>
        <p:spPr>
          <a:xfrm>
            <a:off x="7780257" y="1139346"/>
            <a:ext cx="4000893" cy="764527"/>
          </a:xfrm>
        </p:spPr>
        <p:txBody>
          <a:bodyPr/>
          <a:lstStyle>
            <a:lvl1pPr>
              <a:defRPr>
                <a:solidFill>
                  <a:schemeClr val="accent1"/>
                </a:solidFill>
              </a:defRPr>
            </a:lvl1p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0B91B651-5BDE-4A9D-B2E2-5FF5F0BC81E2}"/>
              </a:ext>
            </a:extLst>
          </p:cNvPr>
          <p:cNvSpPr>
            <a:spLocks noGrp="1"/>
          </p:cNvSpPr>
          <p:nvPr>
            <p:ph type="body" sz="quarter" idx="12" hasCustomPrompt="1"/>
          </p:nvPr>
        </p:nvSpPr>
        <p:spPr>
          <a:xfrm>
            <a:off x="7780257" y="1903873"/>
            <a:ext cx="4000893" cy="265760"/>
          </a:xfrm>
          <a:prstGeom prst="rect">
            <a:avLst/>
          </a:prstGeom>
        </p:spPr>
        <p:txBody>
          <a:bodyPr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Tree>
    <p:extLst>
      <p:ext uri="{BB962C8B-B14F-4D97-AF65-F5344CB8AC3E}">
        <p14:creationId xmlns:p14="http://schemas.microsoft.com/office/powerpoint/2010/main" val="3531094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ransition Slide - Plain">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51BC63-1BF8-400A-A4B8-7BCBD4060C15}"/>
              </a:ext>
            </a:extLst>
          </p:cNvPr>
          <p:cNvSpPr>
            <a:spLocks noGrp="1"/>
          </p:cNvSpPr>
          <p:nvPr>
            <p:ph type="title" hasCustomPrompt="1"/>
          </p:nvPr>
        </p:nvSpPr>
        <p:spPr>
          <a:xfrm>
            <a:off x="838200" y="4406900"/>
            <a:ext cx="10515600" cy="701675"/>
          </a:xfrm>
        </p:spPr>
        <p:txBody>
          <a:bodyPr>
            <a:normAutofit/>
          </a:bodyPr>
          <a:lstStyle>
            <a:lvl1pPr>
              <a:defRPr sz="3600">
                <a:solidFill>
                  <a:schemeClr val="accent1"/>
                </a:solidFill>
              </a:defRPr>
            </a:lvl1pPr>
          </a:lstStyle>
          <a:p>
            <a:r>
              <a:rPr lang="en-US" dirty="0"/>
              <a:t>Plain Transition Slide Title </a:t>
            </a:r>
          </a:p>
        </p:txBody>
      </p:sp>
      <p:sp>
        <p:nvSpPr>
          <p:cNvPr id="13" name="Text Placeholder 12">
            <a:extLst>
              <a:ext uri="{FF2B5EF4-FFF2-40B4-BE49-F238E27FC236}">
                <a16:creationId xmlns:a16="http://schemas.microsoft.com/office/drawing/2014/main" id="{2E9E46C4-F760-4EBE-90BB-E35F1319C6B3}"/>
              </a:ext>
            </a:extLst>
          </p:cNvPr>
          <p:cNvSpPr>
            <a:spLocks noGrp="1"/>
          </p:cNvSpPr>
          <p:nvPr>
            <p:ph type="body" sz="quarter" idx="10" hasCustomPrompt="1"/>
          </p:nvPr>
        </p:nvSpPr>
        <p:spPr>
          <a:xfrm>
            <a:off x="838200" y="5102225"/>
            <a:ext cx="6724650" cy="431800"/>
          </a:xfrm>
        </p:spPr>
        <p:txBody>
          <a:bodyPr/>
          <a:lstStyle>
            <a:lvl1pPr>
              <a:defRPr b="0">
                <a:latin typeface="Arial Black" panose="020B0A04020102020204" pitchFamily="34" charset="0"/>
              </a:defRPr>
            </a:lvl1pPr>
          </a:lstStyle>
          <a:p>
            <a:pPr lvl="0"/>
            <a:r>
              <a:rPr lang="en-US" dirty="0"/>
              <a:t>PLAIN TRANSITION SLIDE SUBHEADING </a:t>
            </a:r>
          </a:p>
        </p:txBody>
      </p:sp>
    </p:spTree>
    <p:extLst>
      <p:ext uri="{BB962C8B-B14F-4D97-AF65-F5344CB8AC3E}">
        <p14:creationId xmlns:p14="http://schemas.microsoft.com/office/powerpoint/2010/main" val="246232590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873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29865172-2F5B-416C-96A4-7BBDC4ECA50C}"/>
              </a:ext>
            </a:extLst>
          </p:cNvPr>
          <p:cNvSpPr>
            <a:spLocks noGrp="1"/>
          </p:cNvSpPr>
          <p:nvPr>
            <p:ph type="title"/>
          </p:nvPr>
        </p:nvSpPr>
        <p:spPr>
          <a:xfrm>
            <a:off x="838200" y="365125"/>
            <a:ext cx="3093720" cy="1325563"/>
          </a:xfrm>
          <a:prstGeom prst="rect">
            <a:avLst/>
          </a:prstGeom>
        </p:spPr>
        <p:txBody>
          <a:bodyPr vert="horz" lIns="91440" tIns="45720" rIns="91440" bIns="45720" rtlCol="0" anchor="ctr">
            <a:normAutofit/>
          </a:bodyPr>
          <a:lstStyle/>
          <a:p>
            <a:r>
              <a:rPr lang="en-US" dirty="0"/>
              <a:t>Click to edit Master title style</a:t>
            </a:r>
          </a:p>
        </p:txBody>
      </p:sp>
      <p:sp>
        <p:nvSpPr>
          <p:cNvPr id="7" name="Picture Placeholder 2">
            <a:extLst>
              <a:ext uri="{FF2B5EF4-FFF2-40B4-BE49-F238E27FC236}">
                <a16:creationId xmlns:a16="http://schemas.microsoft.com/office/drawing/2014/main" id="{D631F836-F536-4202-975D-E36149E18875}"/>
              </a:ext>
            </a:extLst>
          </p:cNvPr>
          <p:cNvSpPr>
            <a:spLocks noGrp="1"/>
          </p:cNvSpPr>
          <p:nvPr>
            <p:ph type="pic" sz="quarter" idx="11"/>
          </p:nvPr>
        </p:nvSpPr>
        <p:spPr>
          <a:xfrm>
            <a:off x="6103595" y="849516"/>
            <a:ext cx="2139862" cy="1326946"/>
          </a:xfrm>
          <a:prstGeom prst="rect">
            <a:avLst/>
          </a:prstGeom>
        </p:spPr>
        <p:txBody>
          <a:bodyPr anchor="ctr" anchorCtr="0">
            <a:noAutofit/>
          </a:bodyPr>
          <a:lstStyle>
            <a:lvl1pPr algn="ctr">
              <a:defRPr>
                <a:solidFill>
                  <a:schemeClr val="tx1"/>
                </a:solidFill>
              </a:defRPr>
            </a:lvl1pPr>
          </a:lstStyle>
          <a:p>
            <a:r>
              <a:rPr lang="en-US" dirty="0"/>
              <a:t>Click icon to add picture</a:t>
            </a:r>
          </a:p>
        </p:txBody>
      </p:sp>
      <p:sp>
        <p:nvSpPr>
          <p:cNvPr id="9" name="Picture Placeholder 2">
            <a:extLst>
              <a:ext uri="{FF2B5EF4-FFF2-40B4-BE49-F238E27FC236}">
                <a16:creationId xmlns:a16="http://schemas.microsoft.com/office/drawing/2014/main" id="{18C25E8D-0D1B-4753-9561-8C728A0521FB}"/>
              </a:ext>
            </a:extLst>
          </p:cNvPr>
          <p:cNvSpPr>
            <a:spLocks noGrp="1"/>
          </p:cNvSpPr>
          <p:nvPr>
            <p:ph type="pic" sz="quarter" idx="12"/>
          </p:nvPr>
        </p:nvSpPr>
        <p:spPr>
          <a:xfrm>
            <a:off x="8999195" y="849516"/>
            <a:ext cx="2139862" cy="1326946"/>
          </a:xfrm>
          <a:prstGeom prst="rect">
            <a:avLst/>
          </a:prstGeom>
        </p:spPr>
        <p:txBody>
          <a:bodyPr anchor="ctr" anchorCtr="0">
            <a:noAutofit/>
          </a:bodyPr>
          <a:lstStyle>
            <a:lvl1pPr algn="ctr">
              <a:defRPr>
                <a:solidFill>
                  <a:schemeClr val="tx1"/>
                </a:solidFill>
              </a:defRPr>
            </a:lvl1pPr>
          </a:lstStyle>
          <a:p>
            <a:r>
              <a:rPr lang="en-US" dirty="0"/>
              <a:t>Click icon to add picture</a:t>
            </a:r>
          </a:p>
        </p:txBody>
      </p:sp>
      <p:sp>
        <p:nvSpPr>
          <p:cNvPr id="12" name="Picture Placeholder 2">
            <a:extLst>
              <a:ext uri="{FF2B5EF4-FFF2-40B4-BE49-F238E27FC236}">
                <a16:creationId xmlns:a16="http://schemas.microsoft.com/office/drawing/2014/main" id="{2EC52FE4-0145-4454-9D55-AC6451F7B816}"/>
              </a:ext>
            </a:extLst>
          </p:cNvPr>
          <p:cNvSpPr>
            <a:spLocks noGrp="1"/>
          </p:cNvSpPr>
          <p:nvPr>
            <p:ph type="pic" sz="quarter" idx="13"/>
          </p:nvPr>
        </p:nvSpPr>
        <p:spPr>
          <a:xfrm>
            <a:off x="6096000" y="3653675"/>
            <a:ext cx="2139862" cy="1326946"/>
          </a:xfrm>
          <a:prstGeom prst="rect">
            <a:avLst/>
          </a:prstGeom>
        </p:spPr>
        <p:txBody>
          <a:bodyPr anchor="ctr" anchorCtr="0">
            <a:noAutofit/>
          </a:bodyPr>
          <a:lstStyle>
            <a:lvl1pPr algn="ctr">
              <a:defRPr>
                <a:solidFill>
                  <a:schemeClr val="tx1"/>
                </a:solidFill>
              </a:defRPr>
            </a:lvl1pPr>
          </a:lstStyle>
          <a:p>
            <a:r>
              <a:rPr lang="en-US" dirty="0"/>
              <a:t>Click icon to add picture</a:t>
            </a:r>
          </a:p>
        </p:txBody>
      </p:sp>
      <p:sp>
        <p:nvSpPr>
          <p:cNvPr id="13" name="Picture Placeholder 2">
            <a:extLst>
              <a:ext uri="{FF2B5EF4-FFF2-40B4-BE49-F238E27FC236}">
                <a16:creationId xmlns:a16="http://schemas.microsoft.com/office/drawing/2014/main" id="{95759FC8-86C7-4DEF-B803-24F934AD68FF}"/>
              </a:ext>
            </a:extLst>
          </p:cNvPr>
          <p:cNvSpPr>
            <a:spLocks noGrp="1"/>
          </p:cNvSpPr>
          <p:nvPr>
            <p:ph type="pic" sz="quarter" idx="14"/>
          </p:nvPr>
        </p:nvSpPr>
        <p:spPr>
          <a:xfrm>
            <a:off x="8991600" y="3653675"/>
            <a:ext cx="2139862" cy="1326946"/>
          </a:xfrm>
          <a:prstGeom prst="rect">
            <a:avLst/>
          </a:prstGeom>
        </p:spPr>
        <p:txBody>
          <a:bodyPr anchor="ctr" anchorCtr="0">
            <a:noAutofit/>
          </a:bodyPr>
          <a:lstStyle>
            <a:lvl1pPr algn="ctr">
              <a:defRPr>
                <a:solidFill>
                  <a:schemeClr val="tx1"/>
                </a:solidFill>
              </a:defRPr>
            </a:lvl1pPr>
          </a:lstStyle>
          <a:p>
            <a:r>
              <a:rPr lang="en-US" dirty="0"/>
              <a:t>Click icon to add picture</a:t>
            </a:r>
          </a:p>
        </p:txBody>
      </p:sp>
      <p:pic>
        <p:nvPicPr>
          <p:cNvPr id="14" name="Picture 13" descr="Graphical user interface, logo&#10;&#10;Description automatically generated">
            <a:extLst>
              <a:ext uri="{FF2B5EF4-FFF2-40B4-BE49-F238E27FC236}">
                <a16:creationId xmlns:a16="http://schemas.microsoft.com/office/drawing/2014/main" id="{ECBEE8C0-6A95-440E-B2F0-CE38792D8D2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30" y="5891986"/>
            <a:ext cx="2381218" cy="933657"/>
          </a:xfrm>
          <a:prstGeom prst="rect">
            <a:avLst/>
          </a:prstGeom>
        </p:spPr>
      </p:pic>
      <p:sp>
        <p:nvSpPr>
          <p:cNvPr id="26" name="Text Placeholder 25">
            <a:extLst>
              <a:ext uri="{FF2B5EF4-FFF2-40B4-BE49-F238E27FC236}">
                <a16:creationId xmlns:a16="http://schemas.microsoft.com/office/drawing/2014/main" id="{8F9327C9-E9BB-413D-A38E-2F61059F2FE7}"/>
              </a:ext>
            </a:extLst>
          </p:cNvPr>
          <p:cNvSpPr>
            <a:spLocks noGrp="1"/>
          </p:cNvSpPr>
          <p:nvPr>
            <p:ph type="body" sz="quarter" idx="15"/>
          </p:nvPr>
        </p:nvSpPr>
        <p:spPr>
          <a:xfrm>
            <a:off x="838200" y="1870075"/>
            <a:ext cx="3094038" cy="4021138"/>
          </a:xfrm>
        </p:spPr>
        <p:txBody>
          <a:bodyPr/>
          <a:lstStyle>
            <a:lvl2pPr>
              <a:buClr>
                <a:schemeClr val="bg1"/>
              </a:buClr>
              <a:defRPr/>
            </a:lvl2pPr>
            <a:lvl3pPr>
              <a:buClr>
                <a:schemeClr val="bg1"/>
              </a:buClr>
              <a:defRPr/>
            </a:lvl3pPr>
            <a:lvl4pPr>
              <a:buClr>
                <a:schemeClr val="bg1"/>
              </a:buClr>
              <a:defRPr/>
            </a:lvl4pPr>
            <a:lvl5pPr>
              <a:buClr>
                <a:schemeClr val="bg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29">
            <a:extLst>
              <a:ext uri="{FF2B5EF4-FFF2-40B4-BE49-F238E27FC236}">
                <a16:creationId xmlns:a16="http://schemas.microsoft.com/office/drawing/2014/main" id="{B4EEC05E-56EE-4AA5-A167-9742BD9D688E}"/>
              </a:ext>
            </a:extLst>
          </p:cNvPr>
          <p:cNvSpPr>
            <a:spLocks noGrp="1"/>
          </p:cNvSpPr>
          <p:nvPr>
            <p:ph type="body" sz="quarter" idx="16" hasCustomPrompt="1"/>
          </p:nvPr>
        </p:nvSpPr>
        <p:spPr>
          <a:xfrm>
            <a:off x="6103938" y="2319338"/>
            <a:ext cx="2139950" cy="423862"/>
          </a:xfrm>
        </p:spPr>
        <p:txBody>
          <a:bodyPr/>
          <a:lstStyle>
            <a:lvl1pPr>
              <a:defRPr sz="1200">
                <a:solidFill>
                  <a:schemeClr val="accent1"/>
                </a:solidFill>
                <a:latin typeface="Arial Black" panose="020B0A04020102020204" pitchFamily="34"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9">
            <a:extLst>
              <a:ext uri="{FF2B5EF4-FFF2-40B4-BE49-F238E27FC236}">
                <a16:creationId xmlns:a16="http://schemas.microsoft.com/office/drawing/2014/main" id="{9B29833F-44BB-4DB0-AD52-A802548FEF10}"/>
              </a:ext>
            </a:extLst>
          </p:cNvPr>
          <p:cNvSpPr>
            <a:spLocks noGrp="1"/>
          </p:cNvSpPr>
          <p:nvPr>
            <p:ph type="body" sz="quarter" idx="17" hasCustomPrompt="1"/>
          </p:nvPr>
        </p:nvSpPr>
        <p:spPr>
          <a:xfrm>
            <a:off x="8991512" y="2319338"/>
            <a:ext cx="2139950" cy="423862"/>
          </a:xfrm>
        </p:spPr>
        <p:txBody>
          <a:bodyPr/>
          <a:lstStyle>
            <a:lvl1pPr>
              <a:defRPr sz="1200">
                <a:solidFill>
                  <a:schemeClr val="accent1"/>
                </a:solidFill>
                <a:latin typeface="Arial Black" panose="020B0A04020102020204" pitchFamily="34"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29">
            <a:extLst>
              <a:ext uri="{FF2B5EF4-FFF2-40B4-BE49-F238E27FC236}">
                <a16:creationId xmlns:a16="http://schemas.microsoft.com/office/drawing/2014/main" id="{C4ED9281-3853-4BC6-90A2-70DF30D200B8}"/>
              </a:ext>
            </a:extLst>
          </p:cNvPr>
          <p:cNvSpPr>
            <a:spLocks noGrp="1"/>
          </p:cNvSpPr>
          <p:nvPr>
            <p:ph type="body" sz="quarter" idx="18" hasCustomPrompt="1"/>
          </p:nvPr>
        </p:nvSpPr>
        <p:spPr>
          <a:xfrm>
            <a:off x="6095912" y="5134726"/>
            <a:ext cx="2139950" cy="423862"/>
          </a:xfrm>
        </p:spPr>
        <p:txBody>
          <a:bodyPr/>
          <a:lstStyle>
            <a:lvl1pPr>
              <a:defRPr sz="1200">
                <a:solidFill>
                  <a:schemeClr val="accent1"/>
                </a:solidFill>
                <a:latin typeface="Arial Black" panose="020B0A04020102020204" pitchFamily="34"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9">
            <a:extLst>
              <a:ext uri="{FF2B5EF4-FFF2-40B4-BE49-F238E27FC236}">
                <a16:creationId xmlns:a16="http://schemas.microsoft.com/office/drawing/2014/main" id="{88FCB5C2-F4F9-42E1-BE8D-890C7E299FDD}"/>
              </a:ext>
            </a:extLst>
          </p:cNvPr>
          <p:cNvSpPr>
            <a:spLocks noGrp="1"/>
          </p:cNvSpPr>
          <p:nvPr>
            <p:ph type="body" sz="quarter" idx="19" hasCustomPrompt="1"/>
          </p:nvPr>
        </p:nvSpPr>
        <p:spPr>
          <a:xfrm>
            <a:off x="8991512" y="5134726"/>
            <a:ext cx="2139950" cy="423862"/>
          </a:xfrm>
        </p:spPr>
        <p:txBody>
          <a:bodyPr/>
          <a:lstStyle>
            <a:lvl1pPr>
              <a:defRPr sz="1200">
                <a:solidFill>
                  <a:schemeClr val="accent1"/>
                </a:solidFill>
                <a:latin typeface="Arial Black" panose="020B0A04020102020204" pitchFamily="34"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34">
            <a:extLst>
              <a:ext uri="{FF2B5EF4-FFF2-40B4-BE49-F238E27FC236}">
                <a16:creationId xmlns:a16="http://schemas.microsoft.com/office/drawing/2014/main" id="{B7D5EB5F-F842-47C2-AF28-DD408FC99F1C}"/>
              </a:ext>
            </a:extLst>
          </p:cNvPr>
          <p:cNvSpPr>
            <a:spLocks noGrp="1"/>
          </p:cNvSpPr>
          <p:nvPr>
            <p:ph type="body" sz="quarter" idx="20"/>
          </p:nvPr>
        </p:nvSpPr>
        <p:spPr>
          <a:xfrm>
            <a:off x="6103938" y="5628118"/>
            <a:ext cx="2132012" cy="455643"/>
          </a:xfrm>
        </p:spPr>
        <p:txBody>
          <a:bodyPr>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Click to edit Master text styles</a:t>
            </a:r>
          </a:p>
        </p:txBody>
      </p:sp>
      <p:sp>
        <p:nvSpPr>
          <p:cNvPr id="36" name="Text Placeholder 34">
            <a:extLst>
              <a:ext uri="{FF2B5EF4-FFF2-40B4-BE49-F238E27FC236}">
                <a16:creationId xmlns:a16="http://schemas.microsoft.com/office/drawing/2014/main" id="{355DB6B8-C980-467A-B119-655F7B5458C4}"/>
              </a:ext>
            </a:extLst>
          </p:cNvPr>
          <p:cNvSpPr>
            <a:spLocks noGrp="1"/>
          </p:cNvSpPr>
          <p:nvPr>
            <p:ph type="body" sz="quarter" idx="21"/>
          </p:nvPr>
        </p:nvSpPr>
        <p:spPr>
          <a:xfrm>
            <a:off x="8991512" y="5622980"/>
            <a:ext cx="2132012" cy="455643"/>
          </a:xfrm>
        </p:spPr>
        <p:txBody>
          <a:bodyPr>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Click to edit Master text styles</a:t>
            </a:r>
          </a:p>
        </p:txBody>
      </p:sp>
      <p:sp>
        <p:nvSpPr>
          <p:cNvPr id="37" name="Text Placeholder 34">
            <a:extLst>
              <a:ext uri="{FF2B5EF4-FFF2-40B4-BE49-F238E27FC236}">
                <a16:creationId xmlns:a16="http://schemas.microsoft.com/office/drawing/2014/main" id="{7A271F12-F2D2-4441-B953-00290F4E1B80}"/>
              </a:ext>
            </a:extLst>
          </p:cNvPr>
          <p:cNvSpPr>
            <a:spLocks noGrp="1"/>
          </p:cNvSpPr>
          <p:nvPr>
            <p:ph type="body" sz="quarter" idx="22"/>
          </p:nvPr>
        </p:nvSpPr>
        <p:spPr>
          <a:xfrm>
            <a:off x="6095912" y="2804362"/>
            <a:ext cx="2132012" cy="455643"/>
          </a:xfrm>
        </p:spPr>
        <p:txBody>
          <a:bodyPr>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Click to edit Master text styles</a:t>
            </a:r>
          </a:p>
        </p:txBody>
      </p:sp>
      <p:sp>
        <p:nvSpPr>
          <p:cNvPr id="38" name="Text Placeholder 34">
            <a:extLst>
              <a:ext uri="{FF2B5EF4-FFF2-40B4-BE49-F238E27FC236}">
                <a16:creationId xmlns:a16="http://schemas.microsoft.com/office/drawing/2014/main" id="{568DCFD9-A54A-447F-AF86-25661B78469C}"/>
              </a:ext>
            </a:extLst>
          </p:cNvPr>
          <p:cNvSpPr>
            <a:spLocks noGrp="1"/>
          </p:cNvSpPr>
          <p:nvPr>
            <p:ph type="body" sz="quarter" idx="23"/>
          </p:nvPr>
        </p:nvSpPr>
        <p:spPr>
          <a:xfrm>
            <a:off x="8991512" y="2804361"/>
            <a:ext cx="2132012" cy="455643"/>
          </a:xfrm>
        </p:spPr>
        <p:txBody>
          <a:bodyPr>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Click to edit Master text styles</a:t>
            </a:r>
          </a:p>
        </p:txBody>
      </p:sp>
    </p:spTree>
    <p:extLst>
      <p:ext uri="{BB962C8B-B14F-4D97-AF65-F5344CB8AC3E}">
        <p14:creationId xmlns:p14="http://schemas.microsoft.com/office/powerpoint/2010/main" val="260184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F32B-450A-9047-B9FF-F6DA7A53398B}"/>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l" defTabSz="914400" rtl="0" eaLnBrk="1" latinLnBrk="0" hangingPunct="1">
              <a:defRPr lang="en-US" sz="2800" kern="1200" dirty="0">
                <a:solidFill>
                  <a:schemeClr val="accent1"/>
                </a:solidFill>
                <a:latin typeface="Arial" panose="020B0604020202020204" pitchFamily="34" charset="0"/>
                <a:ea typeface="+mn-ea"/>
                <a:cs typeface="Arial" panose="020B0604020202020204" pitchFamily="34" charset="0"/>
              </a:defRPr>
            </a:lvl1pPr>
          </a:lstStyle>
          <a:p>
            <a:r>
              <a:rPr lang="en-US" dirty="0"/>
              <a:t>Click To Edit Title</a:t>
            </a:r>
          </a:p>
        </p:txBody>
      </p:sp>
      <p:sp>
        <p:nvSpPr>
          <p:cNvPr id="3" name="Content Placeholder 2">
            <a:extLst>
              <a:ext uri="{FF2B5EF4-FFF2-40B4-BE49-F238E27FC236}">
                <a16:creationId xmlns:a16="http://schemas.microsoft.com/office/drawing/2014/main" id="{EE832C7C-1993-8F42-9F17-5EED9CA2EF3E}"/>
              </a:ext>
            </a:extLst>
          </p:cNvPr>
          <p:cNvSpPr>
            <a:spLocks noGrp="1"/>
          </p:cNvSpPr>
          <p:nvPr>
            <p:ph idx="1" hasCustomPrompt="1"/>
          </p:nvPr>
        </p:nvSpPr>
        <p:spPr>
          <a:xfrm>
            <a:off x="589280" y="1737974"/>
            <a:ext cx="10764520" cy="4039466"/>
          </a:xfrm>
          <a:prstGeom prst="rect">
            <a:avLst/>
          </a:prstGeom>
        </p:spPr>
        <p:txBody>
          <a:bodyPr/>
          <a:lstStyle>
            <a:lvl4pPr marL="530352" indent="-164592">
              <a:buFont typeface="Arial" panose="020B0604020202020204" pitchFamily="34" charset="0"/>
              <a:buChar char="‒"/>
              <a:defRPr/>
            </a:lvl4pPr>
            <a:lvl5pPr marL="694944" indent="-164592">
              <a:buFont typeface="Wingdings" panose="05000000000000000000" pitchFamily="2" charset="2"/>
              <a:buChar char="§"/>
              <a:defRPr sz="1100"/>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E2327C98-308F-AA41-916A-1D985D3DC0C0}"/>
              </a:ext>
            </a:extLst>
          </p:cNvPr>
          <p:cNvSpPr>
            <a:spLocks noGrp="1"/>
          </p:cNvSpPr>
          <p:nvPr>
            <p:ph type="body" sz="quarter" idx="10" hasCustomPrompt="1"/>
          </p:nvPr>
        </p:nvSpPr>
        <p:spPr>
          <a:xfrm>
            <a:off x="589280" y="1064010"/>
            <a:ext cx="10764520" cy="265760"/>
          </a:xfrm>
          <a:prstGeom prst="rect">
            <a:avLst/>
          </a:prstGeom>
        </p:spPr>
        <p:txBody>
          <a:bodyPr bIns="0"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Tree>
    <p:extLst>
      <p:ext uri="{BB962C8B-B14F-4D97-AF65-F5344CB8AC3E}">
        <p14:creationId xmlns:p14="http://schemas.microsoft.com/office/powerpoint/2010/main" val="82052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A79E30F-BA4A-094D-9B30-30E20FC99B07}"/>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l" defTabSz="914400" rtl="0" eaLnBrk="1" latinLnBrk="0" hangingPunct="1">
              <a:defRPr lang="en-US" sz="2800" kern="1200" dirty="0">
                <a:solidFill>
                  <a:schemeClr val="accent1"/>
                </a:solidFill>
                <a:latin typeface="Arial" panose="020B0604020202020204" pitchFamily="34" charset="0"/>
                <a:ea typeface="+mn-ea"/>
                <a:cs typeface="Arial" panose="020B0604020202020204" pitchFamily="34" charset="0"/>
              </a:defRPr>
            </a:lvl1pPr>
          </a:lstStyle>
          <a:p>
            <a:r>
              <a:rPr lang="en-US" dirty="0"/>
              <a:t>Click To Edit Title</a:t>
            </a:r>
          </a:p>
        </p:txBody>
      </p:sp>
      <p:sp>
        <p:nvSpPr>
          <p:cNvPr id="11" name="Text Placeholder 9">
            <a:extLst>
              <a:ext uri="{FF2B5EF4-FFF2-40B4-BE49-F238E27FC236}">
                <a16:creationId xmlns:a16="http://schemas.microsoft.com/office/drawing/2014/main" id="{4ACA11F1-B2B0-0A44-9204-EF743C789566}"/>
              </a:ext>
            </a:extLst>
          </p:cNvPr>
          <p:cNvSpPr>
            <a:spLocks noGrp="1"/>
          </p:cNvSpPr>
          <p:nvPr>
            <p:ph type="body" sz="quarter" idx="10" hasCustomPrompt="1"/>
          </p:nvPr>
        </p:nvSpPr>
        <p:spPr>
          <a:xfrm>
            <a:off x="589280" y="1064010"/>
            <a:ext cx="10764520" cy="265760"/>
          </a:xfrm>
          <a:prstGeom prst="rect">
            <a:avLst/>
          </a:prstGeom>
        </p:spPr>
        <p:txBody>
          <a:bodyPr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Tree>
    <p:extLst>
      <p:ext uri="{BB962C8B-B14F-4D97-AF65-F5344CB8AC3E}">
        <p14:creationId xmlns:p14="http://schemas.microsoft.com/office/powerpoint/2010/main" val="365090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F32B-450A-9047-B9FF-F6DA7A53398B}"/>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l" defTabSz="914400" rtl="0" eaLnBrk="1" latinLnBrk="0" hangingPunct="1">
              <a:defRPr lang="en-US" sz="2800" kern="1200" dirty="0">
                <a:solidFill>
                  <a:schemeClr val="accent1"/>
                </a:solidFill>
                <a:latin typeface="Arial" panose="020B0604020202020204" pitchFamily="34" charset="0"/>
                <a:ea typeface="+mn-ea"/>
                <a:cs typeface="Arial" panose="020B0604020202020204" pitchFamily="34" charset="0"/>
              </a:defRPr>
            </a:lvl1pPr>
          </a:lstStyle>
          <a:p>
            <a:r>
              <a:rPr lang="en-US" dirty="0"/>
              <a:t>Click To Edit Title</a:t>
            </a:r>
          </a:p>
        </p:txBody>
      </p:sp>
      <p:sp>
        <p:nvSpPr>
          <p:cNvPr id="10" name="Text Placeholder 9">
            <a:extLst>
              <a:ext uri="{FF2B5EF4-FFF2-40B4-BE49-F238E27FC236}">
                <a16:creationId xmlns:a16="http://schemas.microsoft.com/office/drawing/2014/main" id="{E2327C98-308F-AA41-916A-1D985D3DC0C0}"/>
              </a:ext>
            </a:extLst>
          </p:cNvPr>
          <p:cNvSpPr>
            <a:spLocks noGrp="1"/>
          </p:cNvSpPr>
          <p:nvPr>
            <p:ph type="body" sz="quarter" idx="10" hasCustomPrompt="1"/>
          </p:nvPr>
        </p:nvSpPr>
        <p:spPr>
          <a:xfrm>
            <a:off x="589280" y="1064010"/>
            <a:ext cx="10764520" cy="265760"/>
          </a:xfrm>
          <a:prstGeom prst="rect">
            <a:avLst/>
          </a:prstGeom>
        </p:spPr>
        <p:txBody>
          <a:bodyPr bIns="0"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
        <p:nvSpPr>
          <p:cNvPr id="5" name="Rectangle 4">
            <a:extLst>
              <a:ext uri="{FF2B5EF4-FFF2-40B4-BE49-F238E27FC236}">
                <a16:creationId xmlns:a16="http://schemas.microsoft.com/office/drawing/2014/main" id="{366E208B-11A5-46DE-860E-3E15C105E5AF}"/>
              </a:ext>
            </a:extLst>
          </p:cNvPr>
          <p:cNvSpPr/>
          <p:nvPr userDrawn="1"/>
        </p:nvSpPr>
        <p:spPr>
          <a:xfrm>
            <a:off x="0" y="1734532"/>
            <a:ext cx="12192000" cy="40594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1381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t Callouts">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7090782-ABC6-47ED-907B-8B18D63F548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7429500"/>
          </a:xfrm>
          <a:prstGeom prst="rect">
            <a:avLst/>
          </a:prstGeom>
        </p:spPr>
      </p:pic>
      <p:cxnSp>
        <p:nvCxnSpPr>
          <p:cNvPr id="7" name="Straight Connector 6">
            <a:extLst>
              <a:ext uri="{FF2B5EF4-FFF2-40B4-BE49-F238E27FC236}">
                <a16:creationId xmlns:a16="http://schemas.microsoft.com/office/drawing/2014/main" id="{FEFC717D-1681-9D4D-B34D-A08103C7C815}"/>
              </a:ext>
            </a:extLst>
          </p:cNvPr>
          <p:cNvCxnSpPr/>
          <p:nvPr userDrawn="1"/>
        </p:nvCxnSpPr>
        <p:spPr>
          <a:xfrm>
            <a:off x="2148841" y="1983945"/>
            <a:ext cx="789432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5C3D08E1-B59C-CA47-9B19-B6E44C2A3B7C}"/>
              </a:ext>
            </a:extLst>
          </p:cNvPr>
          <p:cNvSpPr>
            <a:spLocks noGrp="1"/>
          </p:cNvSpPr>
          <p:nvPr>
            <p:ph type="body" sz="quarter" idx="11" hasCustomPrompt="1"/>
          </p:nvPr>
        </p:nvSpPr>
        <p:spPr>
          <a:xfrm>
            <a:off x="2038013" y="2449654"/>
            <a:ext cx="2474913" cy="893907"/>
          </a:xfrm>
          <a:prstGeom prst="rect">
            <a:avLst/>
          </a:prstGeom>
        </p:spPr>
        <p:txBody>
          <a:bodyPr>
            <a:noAutofit/>
          </a:bodyPr>
          <a:lstStyle>
            <a:lvl1pPr marL="0" algn="ctr" defTabSz="914400" rtl="0" eaLnBrk="1" latinLnBrk="0" hangingPunct="1">
              <a:defRPr lang="en-US" sz="6000" b="1" kern="1200" dirty="0">
                <a:solidFill>
                  <a:schemeClr val="bg1"/>
                </a:solidFill>
                <a:latin typeface="Arial Black" panose="020B0604020202020204" pitchFamily="34" charset="0"/>
                <a:ea typeface="+mn-ea"/>
                <a:cs typeface="Arial Black" panose="020B0604020202020204" pitchFamily="34" charset="0"/>
              </a:defRPr>
            </a:lvl1pPr>
          </a:lstStyle>
          <a:p>
            <a:pPr lvl="0"/>
            <a:r>
              <a:rPr lang="en-US" dirty="0"/>
              <a:t>EDIT</a:t>
            </a:r>
          </a:p>
        </p:txBody>
      </p:sp>
      <p:sp>
        <p:nvSpPr>
          <p:cNvPr id="11" name="Text Placeholder 9">
            <a:extLst>
              <a:ext uri="{FF2B5EF4-FFF2-40B4-BE49-F238E27FC236}">
                <a16:creationId xmlns:a16="http://schemas.microsoft.com/office/drawing/2014/main" id="{9C0C165A-4967-B746-8521-4CE59E5AE614}"/>
              </a:ext>
            </a:extLst>
          </p:cNvPr>
          <p:cNvSpPr>
            <a:spLocks noGrp="1"/>
          </p:cNvSpPr>
          <p:nvPr>
            <p:ph type="body" sz="quarter" idx="12" hasCustomPrompt="1"/>
          </p:nvPr>
        </p:nvSpPr>
        <p:spPr>
          <a:xfrm>
            <a:off x="2038014" y="3360789"/>
            <a:ext cx="2474912" cy="553010"/>
          </a:xfrm>
          <a:prstGeom prst="rect">
            <a:avLst/>
          </a:prstGeom>
        </p:spPr>
        <p:txBody>
          <a:bodyPr>
            <a:noAutofit/>
          </a:bodyPr>
          <a:lstStyle>
            <a:lvl1pPr marL="0" algn="ctr" defTabSz="914400" rtl="0" eaLnBrk="1" latinLnBrk="0" hangingPunct="1">
              <a:defRPr lang="en-US" sz="1600" kern="1200" dirty="0">
                <a:solidFill>
                  <a:schemeClr val="bg1"/>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
        <p:nvSpPr>
          <p:cNvPr id="22" name="Text Placeholder 9">
            <a:extLst>
              <a:ext uri="{FF2B5EF4-FFF2-40B4-BE49-F238E27FC236}">
                <a16:creationId xmlns:a16="http://schemas.microsoft.com/office/drawing/2014/main" id="{5E4FC161-FCCF-5343-8452-8D5B6173A53D}"/>
              </a:ext>
            </a:extLst>
          </p:cNvPr>
          <p:cNvSpPr>
            <a:spLocks noGrp="1"/>
          </p:cNvSpPr>
          <p:nvPr>
            <p:ph type="body" sz="quarter" idx="13" hasCustomPrompt="1"/>
          </p:nvPr>
        </p:nvSpPr>
        <p:spPr>
          <a:xfrm>
            <a:off x="4858545" y="2430071"/>
            <a:ext cx="2474913" cy="893907"/>
          </a:xfrm>
          <a:prstGeom prst="rect">
            <a:avLst/>
          </a:prstGeom>
        </p:spPr>
        <p:txBody>
          <a:bodyPr>
            <a:noAutofit/>
          </a:bodyPr>
          <a:lstStyle>
            <a:lvl1pPr marL="0" algn="ctr" defTabSz="914400" rtl="0" eaLnBrk="1" latinLnBrk="0" hangingPunct="1">
              <a:defRPr lang="en-US" sz="6000" b="1" kern="1200" dirty="0">
                <a:solidFill>
                  <a:schemeClr val="bg1"/>
                </a:solidFill>
                <a:latin typeface="Arial Black" panose="020B0604020202020204" pitchFamily="34" charset="0"/>
                <a:ea typeface="+mn-ea"/>
                <a:cs typeface="Arial Black" panose="020B0604020202020204" pitchFamily="34" charset="0"/>
              </a:defRPr>
            </a:lvl1pPr>
          </a:lstStyle>
          <a:p>
            <a:pPr lvl="0"/>
            <a:r>
              <a:rPr lang="en-US" dirty="0"/>
              <a:t>EDIT</a:t>
            </a:r>
          </a:p>
        </p:txBody>
      </p:sp>
      <p:sp>
        <p:nvSpPr>
          <p:cNvPr id="23" name="Text Placeholder 9">
            <a:extLst>
              <a:ext uri="{FF2B5EF4-FFF2-40B4-BE49-F238E27FC236}">
                <a16:creationId xmlns:a16="http://schemas.microsoft.com/office/drawing/2014/main" id="{C47B822E-F2DD-754C-ABF1-9B11176F25F0}"/>
              </a:ext>
            </a:extLst>
          </p:cNvPr>
          <p:cNvSpPr>
            <a:spLocks noGrp="1"/>
          </p:cNvSpPr>
          <p:nvPr>
            <p:ph type="body" sz="quarter" idx="14" hasCustomPrompt="1"/>
          </p:nvPr>
        </p:nvSpPr>
        <p:spPr>
          <a:xfrm>
            <a:off x="4858546" y="3341206"/>
            <a:ext cx="2474912" cy="553010"/>
          </a:xfrm>
          <a:prstGeom prst="rect">
            <a:avLst/>
          </a:prstGeom>
        </p:spPr>
        <p:txBody>
          <a:bodyPr>
            <a:noAutofit/>
          </a:bodyPr>
          <a:lstStyle>
            <a:lvl1pPr marL="0" algn="ctr" defTabSz="914400" rtl="0" eaLnBrk="1" latinLnBrk="0" hangingPunct="1">
              <a:defRPr lang="en-US" sz="1600" kern="1200" dirty="0">
                <a:solidFill>
                  <a:schemeClr val="bg1"/>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
        <p:nvSpPr>
          <p:cNvPr id="24" name="Text Placeholder 9">
            <a:extLst>
              <a:ext uri="{FF2B5EF4-FFF2-40B4-BE49-F238E27FC236}">
                <a16:creationId xmlns:a16="http://schemas.microsoft.com/office/drawing/2014/main" id="{B1162B22-74FC-AC4E-A5DD-47C984DC8FD3}"/>
              </a:ext>
            </a:extLst>
          </p:cNvPr>
          <p:cNvSpPr>
            <a:spLocks noGrp="1"/>
          </p:cNvSpPr>
          <p:nvPr>
            <p:ph type="body" sz="quarter" idx="15" hasCustomPrompt="1"/>
          </p:nvPr>
        </p:nvSpPr>
        <p:spPr>
          <a:xfrm>
            <a:off x="7679073" y="2443547"/>
            <a:ext cx="2474913" cy="893907"/>
          </a:xfrm>
          <a:prstGeom prst="rect">
            <a:avLst/>
          </a:prstGeom>
        </p:spPr>
        <p:txBody>
          <a:bodyPr>
            <a:noAutofit/>
          </a:bodyPr>
          <a:lstStyle>
            <a:lvl1pPr marL="0" algn="ctr" defTabSz="914400" rtl="0" eaLnBrk="1" latinLnBrk="0" hangingPunct="1">
              <a:defRPr lang="en-US" sz="6000" b="1" kern="1200" dirty="0">
                <a:solidFill>
                  <a:schemeClr val="bg1"/>
                </a:solidFill>
                <a:latin typeface="Arial Black" panose="020B0604020202020204" pitchFamily="34" charset="0"/>
                <a:ea typeface="+mn-ea"/>
                <a:cs typeface="Arial Black" panose="020B0604020202020204" pitchFamily="34" charset="0"/>
              </a:defRPr>
            </a:lvl1pPr>
          </a:lstStyle>
          <a:p>
            <a:pPr lvl="0"/>
            <a:r>
              <a:rPr lang="en-US" dirty="0"/>
              <a:t>EDIT</a:t>
            </a:r>
          </a:p>
        </p:txBody>
      </p:sp>
      <p:sp>
        <p:nvSpPr>
          <p:cNvPr id="25" name="Text Placeholder 9">
            <a:extLst>
              <a:ext uri="{FF2B5EF4-FFF2-40B4-BE49-F238E27FC236}">
                <a16:creationId xmlns:a16="http://schemas.microsoft.com/office/drawing/2014/main" id="{98B89886-18DF-4440-A082-F067CF90AC5F}"/>
              </a:ext>
            </a:extLst>
          </p:cNvPr>
          <p:cNvSpPr>
            <a:spLocks noGrp="1"/>
          </p:cNvSpPr>
          <p:nvPr>
            <p:ph type="body" sz="quarter" idx="16" hasCustomPrompt="1"/>
          </p:nvPr>
        </p:nvSpPr>
        <p:spPr>
          <a:xfrm>
            <a:off x="7679073" y="3354682"/>
            <a:ext cx="2474913" cy="553010"/>
          </a:xfrm>
          <a:prstGeom prst="rect">
            <a:avLst/>
          </a:prstGeom>
        </p:spPr>
        <p:txBody>
          <a:bodyPr>
            <a:noAutofit/>
          </a:bodyPr>
          <a:lstStyle>
            <a:lvl1pPr marL="0" algn="ctr" defTabSz="914400" rtl="0" eaLnBrk="1" latinLnBrk="0" hangingPunct="1">
              <a:defRPr lang="en-US" sz="1600" kern="1200" dirty="0">
                <a:solidFill>
                  <a:schemeClr val="bg1"/>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
        <p:nvSpPr>
          <p:cNvPr id="26" name="Text Placeholder 9">
            <a:extLst>
              <a:ext uri="{FF2B5EF4-FFF2-40B4-BE49-F238E27FC236}">
                <a16:creationId xmlns:a16="http://schemas.microsoft.com/office/drawing/2014/main" id="{DE6E938C-1338-284C-90C1-3731BA5B98D4}"/>
              </a:ext>
            </a:extLst>
          </p:cNvPr>
          <p:cNvSpPr>
            <a:spLocks noGrp="1"/>
          </p:cNvSpPr>
          <p:nvPr>
            <p:ph type="body" sz="quarter" idx="17" hasCustomPrompt="1"/>
          </p:nvPr>
        </p:nvSpPr>
        <p:spPr>
          <a:xfrm>
            <a:off x="3364986" y="4225952"/>
            <a:ext cx="2474913" cy="893907"/>
          </a:xfrm>
          <a:prstGeom prst="rect">
            <a:avLst/>
          </a:prstGeom>
        </p:spPr>
        <p:txBody>
          <a:bodyPr>
            <a:noAutofit/>
          </a:bodyPr>
          <a:lstStyle>
            <a:lvl1pPr marL="0" algn="ctr" defTabSz="914400" rtl="0" eaLnBrk="1" latinLnBrk="0" hangingPunct="1">
              <a:defRPr lang="en-US" sz="6000" b="1" kern="1200" dirty="0">
                <a:solidFill>
                  <a:schemeClr val="bg1"/>
                </a:solidFill>
                <a:latin typeface="Arial Black" panose="020B0604020202020204" pitchFamily="34" charset="0"/>
                <a:ea typeface="+mn-ea"/>
                <a:cs typeface="Arial Black" panose="020B0604020202020204" pitchFamily="34" charset="0"/>
              </a:defRPr>
            </a:lvl1pPr>
          </a:lstStyle>
          <a:p>
            <a:pPr lvl="0"/>
            <a:r>
              <a:rPr lang="en-US" dirty="0"/>
              <a:t>EDIT</a:t>
            </a:r>
          </a:p>
        </p:txBody>
      </p:sp>
      <p:sp>
        <p:nvSpPr>
          <p:cNvPr id="27" name="Text Placeholder 9">
            <a:extLst>
              <a:ext uri="{FF2B5EF4-FFF2-40B4-BE49-F238E27FC236}">
                <a16:creationId xmlns:a16="http://schemas.microsoft.com/office/drawing/2014/main" id="{11828E3E-A11D-DD44-B36A-10C667F81D89}"/>
              </a:ext>
            </a:extLst>
          </p:cNvPr>
          <p:cNvSpPr>
            <a:spLocks noGrp="1"/>
          </p:cNvSpPr>
          <p:nvPr>
            <p:ph type="body" sz="quarter" idx="18" hasCustomPrompt="1"/>
          </p:nvPr>
        </p:nvSpPr>
        <p:spPr>
          <a:xfrm>
            <a:off x="3364986" y="5137087"/>
            <a:ext cx="2474913" cy="553010"/>
          </a:xfrm>
          <a:prstGeom prst="rect">
            <a:avLst/>
          </a:prstGeom>
        </p:spPr>
        <p:txBody>
          <a:bodyPr>
            <a:noAutofit/>
          </a:bodyPr>
          <a:lstStyle>
            <a:lvl1pPr marL="0" algn="ctr" defTabSz="914400" rtl="0" eaLnBrk="1" latinLnBrk="0" hangingPunct="1">
              <a:defRPr lang="en-US" sz="1600" kern="1200" dirty="0">
                <a:solidFill>
                  <a:schemeClr val="bg1"/>
                </a:solidFill>
                <a:latin typeface="Arial" panose="020B0604020202020204" pitchFamily="34" charset="0"/>
                <a:ea typeface="+mn-ea"/>
                <a:cs typeface="Arial" panose="020B0604020202020204" pitchFamily="34" charset="0"/>
              </a:defRPr>
            </a:lvl1pPr>
          </a:lstStyle>
          <a:p>
            <a:pPr lvl="0"/>
            <a:r>
              <a:rPr lang="en-US"/>
              <a:t>Click to edit subtitle</a:t>
            </a:r>
            <a:endParaRPr lang="en-US" dirty="0"/>
          </a:p>
        </p:txBody>
      </p:sp>
      <p:sp>
        <p:nvSpPr>
          <p:cNvPr id="28" name="Text Placeholder 9">
            <a:extLst>
              <a:ext uri="{FF2B5EF4-FFF2-40B4-BE49-F238E27FC236}">
                <a16:creationId xmlns:a16="http://schemas.microsoft.com/office/drawing/2014/main" id="{C69748D1-799C-A046-A62F-26B1B2BCDFF6}"/>
              </a:ext>
            </a:extLst>
          </p:cNvPr>
          <p:cNvSpPr>
            <a:spLocks noGrp="1"/>
          </p:cNvSpPr>
          <p:nvPr>
            <p:ph type="body" sz="quarter" idx="19" hasCustomPrompt="1"/>
          </p:nvPr>
        </p:nvSpPr>
        <p:spPr>
          <a:xfrm>
            <a:off x="6128897" y="4239428"/>
            <a:ext cx="2474913" cy="893907"/>
          </a:xfrm>
          <a:prstGeom prst="rect">
            <a:avLst/>
          </a:prstGeom>
        </p:spPr>
        <p:txBody>
          <a:bodyPr>
            <a:noAutofit/>
          </a:bodyPr>
          <a:lstStyle>
            <a:lvl1pPr marL="0" algn="ctr" defTabSz="914400" rtl="0" eaLnBrk="1" latinLnBrk="0" hangingPunct="1">
              <a:defRPr lang="en-US" sz="6000" b="1" kern="1200" dirty="0">
                <a:solidFill>
                  <a:schemeClr val="bg1"/>
                </a:solidFill>
                <a:latin typeface="Arial Black" panose="020B0604020202020204" pitchFamily="34" charset="0"/>
                <a:ea typeface="+mn-ea"/>
                <a:cs typeface="Arial Black" panose="020B0604020202020204" pitchFamily="34" charset="0"/>
              </a:defRPr>
            </a:lvl1pPr>
          </a:lstStyle>
          <a:p>
            <a:pPr lvl="0"/>
            <a:r>
              <a:rPr lang="en-US" dirty="0"/>
              <a:t>EDIT</a:t>
            </a:r>
          </a:p>
        </p:txBody>
      </p:sp>
      <p:sp>
        <p:nvSpPr>
          <p:cNvPr id="29" name="Text Placeholder 9">
            <a:extLst>
              <a:ext uri="{FF2B5EF4-FFF2-40B4-BE49-F238E27FC236}">
                <a16:creationId xmlns:a16="http://schemas.microsoft.com/office/drawing/2014/main" id="{98A27648-E2C1-C14A-9856-1470964C2150}"/>
              </a:ext>
            </a:extLst>
          </p:cNvPr>
          <p:cNvSpPr>
            <a:spLocks noGrp="1"/>
          </p:cNvSpPr>
          <p:nvPr>
            <p:ph type="body" sz="quarter" idx="20" hasCustomPrompt="1"/>
          </p:nvPr>
        </p:nvSpPr>
        <p:spPr>
          <a:xfrm>
            <a:off x="6128897" y="5150563"/>
            <a:ext cx="2474913" cy="553010"/>
          </a:xfrm>
          <a:prstGeom prst="rect">
            <a:avLst/>
          </a:prstGeom>
        </p:spPr>
        <p:txBody>
          <a:bodyPr>
            <a:noAutofit/>
          </a:bodyPr>
          <a:lstStyle>
            <a:lvl1pPr marL="0" algn="ctr" defTabSz="914400" rtl="0" eaLnBrk="1" latinLnBrk="0" hangingPunct="1">
              <a:defRPr lang="en-US" sz="1600" kern="1200" dirty="0">
                <a:solidFill>
                  <a:schemeClr val="bg1"/>
                </a:solidFill>
                <a:latin typeface="Arial" panose="020B0604020202020204" pitchFamily="34" charset="0"/>
                <a:ea typeface="+mn-ea"/>
                <a:cs typeface="Arial" panose="020B0604020202020204" pitchFamily="34" charset="0"/>
              </a:defRPr>
            </a:lvl1pPr>
          </a:lstStyle>
          <a:p>
            <a:pPr lvl="0"/>
            <a:r>
              <a:rPr lang="en-US"/>
              <a:t>Click to edit subtitle</a:t>
            </a:r>
            <a:endParaRPr lang="en-US" dirty="0"/>
          </a:p>
        </p:txBody>
      </p:sp>
      <p:sp>
        <p:nvSpPr>
          <p:cNvPr id="30" name="Title 1">
            <a:extLst>
              <a:ext uri="{FF2B5EF4-FFF2-40B4-BE49-F238E27FC236}">
                <a16:creationId xmlns:a16="http://schemas.microsoft.com/office/drawing/2014/main" id="{FB230CD2-6E86-A146-82BF-447138BC7D4E}"/>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ctr" defTabSz="914400" rtl="0" eaLnBrk="1" latinLnBrk="0" hangingPunct="1">
              <a:defRPr lang="en-US" sz="2800" kern="1200" dirty="0">
                <a:solidFill>
                  <a:schemeClr val="bg1"/>
                </a:solidFill>
                <a:latin typeface="Arial" panose="020B0604020202020204" pitchFamily="34" charset="0"/>
                <a:ea typeface="+mn-ea"/>
                <a:cs typeface="Arial" panose="020B0604020202020204" pitchFamily="34" charset="0"/>
              </a:defRPr>
            </a:lvl1pPr>
          </a:lstStyle>
          <a:p>
            <a:r>
              <a:rPr lang="en-US" dirty="0"/>
              <a:t>Click To Edit Title Style</a:t>
            </a:r>
          </a:p>
        </p:txBody>
      </p:sp>
      <p:sp>
        <p:nvSpPr>
          <p:cNvPr id="31" name="Text Placeholder 9">
            <a:extLst>
              <a:ext uri="{FF2B5EF4-FFF2-40B4-BE49-F238E27FC236}">
                <a16:creationId xmlns:a16="http://schemas.microsoft.com/office/drawing/2014/main" id="{39515DDF-BB97-214B-86F7-8F2F46CBB87C}"/>
              </a:ext>
            </a:extLst>
          </p:cNvPr>
          <p:cNvSpPr>
            <a:spLocks noGrp="1"/>
          </p:cNvSpPr>
          <p:nvPr>
            <p:ph type="body" sz="quarter" idx="10" hasCustomPrompt="1"/>
          </p:nvPr>
        </p:nvSpPr>
        <p:spPr>
          <a:xfrm>
            <a:off x="589280" y="1064010"/>
            <a:ext cx="10764520" cy="265760"/>
          </a:xfrm>
          <a:prstGeom prst="rect">
            <a:avLst/>
          </a:prstGeom>
        </p:spPr>
        <p:txBody>
          <a:bodyPr anchor="t" anchorCtr="0">
            <a:noAutofit/>
          </a:bodyPr>
          <a:lstStyle>
            <a:lvl1pPr marL="0" algn="ctr" defTabSz="914400" rtl="0" eaLnBrk="1" latinLnBrk="0" hangingPunct="1">
              <a:defRPr lang="en-US" sz="1800" kern="1200" dirty="0">
                <a:solidFill>
                  <a:schemeClr val="bg1"/>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Tree>
    <p:extLst>
      <p:ext uri="{BB962C8B-B14F-4D97-AF65-F5344CB8AC3E}">
        <p14:creationId xmlns:p14="http://schemas.microsoft.com/office/powerpoint/2010/main" val="426759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832C7C-1993-8F42-9F17-5EED9CA2EF3E}"/>
              </a:ext>
            </a:extLst>
          </p:cNvPr>
          <p:cNvSpPr>
            <a:spLocks noGrp="1"/>
          </p:cNvSpPr>
          <p:nvPr>
            <p:ph idx="1" hasCustomPrompt="1"/>
          </p:nvPr>
        </p:nvSpPr>
        <p:spPr>
          <a:xfrm>
            <a:off x="589280" y="1737974"/>
            <a:ext cx="5506720" cy="4039466"/>
          </a:xfrm>
          <a:prstGeom prst="rect">
            <a:avLst/>
          </a:prstGeom>
        </p:spPr>
        <p:txBody>
          <a:bodyPr/>
          <a:lstStyle>
            <a:lvl4pPr marL="530352" indent="-164592">
              <a:buFont typeface="Arial" panose="020B0604020202020204" pitchFamily="34" charset="0"/>
              <a:buChar char="‒"/>
              <a:defRPr/>
            </a:lvl4pPr>
            <a:lvl5pPr marL="701802" indent="-171450">
              <a:buFont typeface="Wingdings" panose="05000000000000000000" pitchFamily="2" charset="2"/>
              <a:buChar char="§"/>
              <a:defRPr sz="11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5">
            <a:extLst>
              <a:ext uri="{FF2B5EF4-FFF2-40B4-BE49-F238E27FC236}">
                <a16:creationId xmlns:a16="http://schemas.microsoft.com/office/drawing/2014/main" id="{BCB66759-223D-6143-94C9-B72C88D218F3}"/>
              </a:ext>
            </a:extLst>
          </p:cNvPr>
          <p:cNvSpPr>
            <a:spLocks noGrp="1"/>
          </p:cNvSpPr>
          <p:nvPr>
            <p:ph type="pic" sz="quarter" idx="11"/>
          </p:nvPr>
        </p:nvSpPr>
        <p:spPr>
          <a:xfrm>
            <a:off x="6584950" y="1737974"/>
            <a:ext cx="5607050" cy="4039466"/>
          </a:xfrm>
          <a:prstGeom prst="rect">
            <a:avLst/>
          </a:prstGeom>
        </p:spPr>
        <p:txBody>
          <a:bodyPr anchor="ctr" anchorCtr="0"/>
          <a:lstStyle>
            <a:lvl1pPr algn="ctr">
              <a:defRPr/>
            </a:lvl1pPr>
          </a:lstStyle>
          <a:p>
            <a:r>
              <a:rPr lang="en-US"/>
              <a:t>Click icon to add picture</a:t>
            </a:r>
            <a:endParaRPr lang="en-US" dirty="0"/>
          </a:p>
        </p:txBody>
      </p:sp>
      <p:sp>
        <p:nvSpPr>
          <p:cNvPr id="8" name="Title 1">
            <a:extLst>
              <a:ext uri="{FF2B5EF4-FFF2-40B4-BE49-F238E27FC236}">
                <a16:creationId xmlns:a16="http://schemas.microsoft.com/office/drawing/2014/main" id="{5684A145-3B1A-6C4E-8EC0-7841AFD9C1E3}"/>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l" defTabSz="914400" rtl="0" eaLnBrk="1" latinLnBrk="0" hangingPunct="1">
              <a:defRPr lang="en-US" sz="2800" kern="1200" dirty="0">
                <a:solidFill>
                  <a:schemeClr val="accent1"/>
                </a:solidFill>
                <a:latin typeface="Arial" panose="020B0604020202020204" pitchFamily="34" charset="0"/>
                <a:ea typeface="+mn-ea"/>
                <a:cs typeface="Arial" panose="020B0604020202020204" pitchFamily="34" charset="0"/>
              </a:defRPr>
            </a:lvl1pPr>
          </a:lstStyle>
          <a:p>
            <a:r>
              <a:rPr lang="en-US" dirty="0"/>
              <a:t>Click To Edit Title </a:t>
            </a:r>
          </a:p>
        </p:txBody>
      </p:sp>
      <p:sp>
        <p:nvSpPr>
          <p:cNvPr id="9" name="Text Placeholder 9">
            <a:extLst>
              <a:ext uri="{FF2B5EF4-FFF2-40B4-BE49-F238E27FC236}">
                <a16:creationId xmlns:a16="http://schemas.microsoft.com/office/drawing/2014/main" id="{8DBA9A1C-618A-B54E-BB18-0DA0477688D0}"/>
              </a:ext>
            </a:extLst>
          </p:cNvPr>
          <p:cNvSpPr>
            <a:spLocks noGrp="1"/>
          </p:cNvSpPr>
          <p:nvPr>
            <p:ph type="body" sz="quarter" idx="10" hasCustomPrompt="1"/>
          </p:nvPr>
        </p:nvSpPr>
        <p:spPr>
          <a:xfrm>
            <a:off x="589280" y="1064010"/>
            <a:ext cx="10764520" cy="265760"/>
          </a:xfrm>
          <a:prstGeom prst="rect">
            <a:avLst/>
          </a:prstGeom>
        </p:spPr>
        <p:txBody>
          <a:bodyPr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Tree>
    <p:extLst>
      <p:ext uri="{BB962C8B-B14F-4D97-AF65-F5344CB8AC3E}">
        <p14:creationId xmlns:p14="http://schemas.microsoft.com/office/powerpoint/2010/main" val="262647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With Images -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832C7C-1993-8F42-9F17-5EED9CA2EF3E}"/>
              </a:ext>
            </a:extLst>
          </p:cNvPr>
          <p:cNvSpPr>
            <a:spLocks noGrp="1"/>
          </p:cNvSpPr>
          <p:nvPr>
            <p:ph idx="1" hasCustomPrompt="1"/>
          </p:nvPr>
        </p:nvSpPr>
        <p:spPr>
          <a:xfrm>
            <a:off x="589279" y="1737974"/>
            <a:ext cx="7196975" cy="4039466"/>
          </a:xfrm>
          <a:prstGeom prst="rect">
            <a:avLst/>
          </a:prstGeom>
        </p:spPr>
        <p:txBody>
          <a:bodyPr/>
          <a:lstStyle>
            <a:lvl3pPr marL="347472" indent="-164592">
              <a:buFont typeface="Arial" panose="020B0604020202020204" pitchFamily="34" charset="0"/>
              <a:buChar char="○"/>
              <a:defRPr/>
            </a:lvl3pPr>
            <a:lvl4pPr marL="530352" indent="-164592">
              <a:buFont typeface="Arial" panose="020B0604020202020204" pitchFamily="34" charset="0"/>
              <a:buChar char="‒"/>
              <a:defRPr/>
            </a:lvl4pPr>
            <a:lvl5pPr marL="694944" indent="-164592">
              <a:buFont typeface="Wingdings" panose="05000000000000000000" pitchFamily="2" charset="2"/>
              <a:buChar char="§"/>
              <a:defRPr sz="11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5">
            <a:extLst>
              <a:ext uri="{FF2B5EF4-FFF2-40B4-BE49-F238E27FC236}">
                <a16:creationId xmlns:a16="http://schemas.microsoft.com/office/drawing/2014/main" id="{BCB66759-223D-6143-94C9-B72C88D218F3}"/>
              </a:ext>
            </a:extLst>
          </p:cNvPr>
          <p:cNvSpPr>
            <a:spLocks noGrp="1"/>
          </p:cNvSpPr>
          <p:nvPr>
            <p:ph type="pic" sz="quarter" idx="11"/>
          </p:nvPr>
        </p:nvSpPr>
        <p:spPr>
          <a:xfrm>
            <a:off x="8128000" y="1764368"/>
            <a:ext cx="3225800" cy="1994832"/>
          </a:xfrm>
          <a:prstGeom prst="rect">
            <a:avLst/>
          </a:prstGeom>
        </p:spPr>
        <p:txBody>
          <a:bodyPr anchor="ctr" anchorCtr="0"/>
          <a:lstStyle>
            <a:lvl1pPr algn="ctr">
              <a:defRPr/>
            </a:lvl1pPr>
          </a:lstStyle>
          <a:p>
            <a:r>
              <a:rPr lang="en-US"/>
              <a:t>Click icon to add picture</a:t>
            </a:r>
            <a:endParaRPr lang="en-US" dirty="0"/>
          </a:p>
        </p:txBody>
      </p:sp>
      <p:sp>
        <p:nvSpPr>
          <p:cNvPr id="9" name="Picture Placeholder 5">
            <a:extLst>
              <a:ext uri="{FF2B5EF4-FFF2-40B4-BE49-F238E27FC236}">
                <a16:creationId xmlns:a16="http://schemas.microsoft.com/office/drawing/2014/main" id="{83F6A404-D2EB-864A-AD6F-EC52935F05C0}"/>
              </a:ext>
            </a:extLst>
          </p:cNvPr>
          <p:cNvSpPr>
            <a:spLocks noGrp="1"/>
          </p:cNvSpPr>
          <p:nvPr>
            <p:ph type="pic" sz="quarter" idx="12"/>
          </p:nvPr>
        </p:nvSpPr>
        <p:spPr>
          <a:xfrm>
            <a:off x="8128000" y="4000401"/>
            <a:ext cx="3225800" cy="1994832"/>
          </a:xfrm>
          <a:prstGeom prst="rect">
            <a:avLst/>
          </a:prstGeom>
        </p:spPr>
        <p:txBody>
          <a:bodyPr anchor="ctr" anchorCtr="0"/>
          <a:lstStyle>
            <a:lvl1pPr algn="ctr">
              <a:defRPr/>
            </a:lvl1pPr>
          </a:lstStyle>
          <a:p>
            <a:r>
              <a:rPr lang="en-US"/>
              <a:t>Click icon to add picture</a:t>
            </a:r>
            <a:endParaRPr lang="en-US" dirty="0"/>
          </a:p>
        </p:txBody>
      </p:sp>
      <p:sp>
        <p:nvSpPr>
          <p:cNvPr id="11" name="Title 1">
            <a:extLst>
              <a:ext uri="{FF2B5EF4-FFF2-40B4-BE49-F238E27FC236}">
                <a16:creationId xmlns:a16="http://schemas.microsoft.com/office/drawing/2014/main" id="{9FFBE98C-6F15-894D-A550-F9D4C8B145F1}"/>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l" defTabSz="914400" rtl="0" eaLnBrk="1" latinLnBrk="0" hangingPunct="1">
              <a:defRPr lang="en-US" sz="2800" kern="1200" dirty="0">
                <a:solidFill>
                  <a:schemeClr val="accent1"/>
                </a:solidFill>
                <a:latin typeface="Arial" panose="020B0604020202020204" pitchFamily="34" charset="0"/>
                <a:ea typeface="+mn-ea"/>
                <a:cs typeface="Arial" panose="020B0604020202020204" pitchFamily="34" charset="0"/>
              </a:defRPr>
            </a:lvl1pPr>
          </a:lstStyle>
          <a:p>
            <a:r>
              <a:rPr lang="en-US" dirty="0"/>
              <a:t>Click To Edit Title</a:t>
            </a:r>
          </a:p>
        </p:txBody>
      </p:sp>
      <p:sp>
        <p:nvSpPr>
          <p:cNvPr id="12" name="Text Placeholder 9">
            <a:extLst>
              <a:ext uri="{FF2B5EF4-FFF2-40B4-BE49-F238E27FC236}">
                <a16:creationId xmlns:a16="http://schemas.microsoft.com/office/drawing/2014/main" id="{5DE3F55D-67F1-DC49-A1F0-58F40E6A7DB7}"/>
              </a:ext>
            </a:extLst>
          </p:cNvPr>
          <p:cNvSpPr>
            <a:spLocks noGrp="1"/>
          </p:cNvSpPr>
          <p:nvPr>
            <p:ph type="body" sz="quarter" idx="10" hasCustomPrompt="1"/>
          </p:nvPr>
        </p:nvSpPr>
        <p:spPr>
          <a:xfrm>
            <a:off x="589280" y="1064010"/>
            <a:ext cx="10764520" cy="265760"/>
          </a:xfrm>
          <a:prstGeom prst="rect">
            <a:avLst/>
          </a:prstGeom>
        </p:spPr>
        <p:txBody>
          <a:bodyPr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Tree>
    <p:extLst>
      <p:ext uri="{BB962C8B-B14F-4D97-AF65-F5344CB8AC3E}">
        <p14:creationId xmlns:p14="http://schemas.microsoft.com/office/powerpoint/2010/main" val="25114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With Images -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225BC89-4B33-0B41-A469-7FC3D96AE7FE}"/>
              </a:ext>
            </a:extLst>
          </p:cNvPr>
          <p:cNvSpPr>
            <a:spLocks noGrp="1"/>
          </p:cNvSpPr>
          <p:nvPr>
            <p:ph type="pic" sz="quarter" idx="11"/>
          </p:nvPr>
        </p:nvSpPr>
        <p:spPr>
          <a:xfrm>
            <a:off x="589280" y="2266603"/>
            <a:ext cx="2921000" cy="1811337"/>
          </a:xfrm>
          <a:prstGeom prst="rect">
            <a:avLst/>
          </a:prstGeom>
        </p:spPr>
        <p:txBody>
          <a:bodyPr anchor="ctr" anchorCtr="0">
            <a:noAutofit/>
          </a:bodyPr>
          <a:lstStyle>
            <a:lvl1pPr algn="ctr">
              <a:defRPr/>
            </a:lvl1pPr>
          </a:lstStyle>
          <a:p>
            <a:r>
              <a:rPr lang="en-US"/>
              <a:t>Click icon to add picture</a:t>
            </a:r>
          </a:p>
        </p:txBody>
      </p:sp>
      <p:sp>
        <p:nvSpPr>
          <p:cNvPr id="12" name="Picture Placeholder 2">
            <a:extLst>
              <a:ext uri="{FF2B5EF4-FFF2-40B4-BE49-F238E27FC236}">
                <a16:creationId xmlns:a16="http://schemas.microsoft.com/office/drawing/2014/main" id="{FC531660-2764-AA4D-AB0B-39E174325B27}"/>
              </a:ext>
            </a:extLst>
          </p:cNvPr>
          <p:cNvSpPr>
            <a:spLocks noGrp="1"/>
          </p:cNvSpPr>
          <p:nvPr>
            <p:ph type="pic" sz="quarter" idx="12"/>
          </p:nvPr>
        </p:nvSpPr>
        <p:spPr>
          <a:xfrm>
            <a:off x="4511040" y="2266603"/>
            <a:ext cx="2921000" cy="1811337"/>
          </a:xfrm>
          <a:prstGeom prst="rect">
            <a:avLst/>
          </a:prstGeom>
        </p:spPr>
        <p:txBody>
          <a:bodyPr anchor="ctr" anchorCtr="0">
            <a:noAutofit/>
          </a:bodyPr>
          <a:lstStyle>
            <a:lvl1pPr algn="ctr">
              <a:defRPr/>
            </a:lvl1pPr>
          </a:lstStyle>
          <a:p>
            <a:r>
              <a:rPr lang="en-US"/>
              <a:t>Click icon to add picture</a:t>
            </a:r>
            <a:endParaRPr lang="en-US" dirty="0"/>
          </a:p>
        </p:txBody>
      </p:sp>
      <p:sp>
        <p:nvSpPr>
          <p:cNvPr id="13" name="Picture Placeholder 2">
            <a:extLst>
              <a:ext uri="{FF2B5EF4-FFF2-40B4-BE49-F238E27FC236}">
                <a16:creationId xmlns:a16="http://schemas.microsoft.com/office/drawing/2014/main" id="{58031F83-DF47-C842-8D87-A57EE17CF3AA}"/>
              </a:ext>
            </a:extLst>
          </p:cNvPr>
          <p:cNvSpPr>
            <a:spLocks noGrp="1"/>
          </p:cNvSpPr>
          <p:nvPr>
            <p:ph type="pic" sz="quarter" idx="13"/>
          </p:nvPr>
        </p:nvSpPr>
        <p:spPr>
          <a:xfrm>
            <a:off x="8432800" y="2246647"/>
            <a:ext cx="2921000" cy="1811337"/>
          </a:xfrm>
          <a:prstGeom prst="rect">
            <a:avLst/>
          </a:prstGeom>
        </p:spPr>
        <p:txBody>
          <a:bodyPr anchor="ctr" anchorCtr="0">
            <a:noAutofit/>
          </a:bodyPr>
          <a:lstStyle>
            <a:lvl1pPr algn="ctr">
              <a:defRPr/>
            </a:lvl1pPr>
          </a:lstStyle>
          <a:p>
            <a:r>
              <a:rPr lang="en-US"/>
              <a:t>Click icon to add picture</a:t>
            </a:r>
          </a:p>
        </p:txBody>
      </p:sp>
      <p:sp>
        <p:nvSpPr>
          <p:cNvPr id="15" name="Text Placeholder 14">
            <a:extLst>
              <a:ext uri="{FF2B5EF4-FFF2-40B4-BE49-F238E27FC236}">
                <a16:creationId xmlns:a16="http://schemas.microsoft.com/office/drawing/2014/main" id="{767A4A5F-F817-704A-99FB-19EA93FB91B4}"/>
              </a:ext>
            </a:extLst>
          </p:cNvPr>
          <p:cNvSpPr>
            <a:spLocks noGrp="1"/>
          </p:cNvSpPr>
          <p:nvPr>
            <p:ph type="body" sz="quarter" idx="14" hasCustomPrompt="1"/>
          </p:nvPr>
        </p:nvSpPr>
        <p:spPr>
          <a:xfrm>
            <a:off x="620396" y="4660767"/>
            <a:ext cx="2921000" cy="1087043"/>
          </a:xfrm>
          <a:prstGeom prst="rect">
            <a:avLst/>
          </a:prstGeom>
        </p:spPr>
        <p:txBody>
          <a:bodyPr lIns="0">
            <a:noAutofit/>
          </a:bodyPr>
          <a:lstStyle>
            <a:lvl1pPr>
              <a:defRPr lang="en-US" sz="1200" kern="1200" dirty="0" smtClean="0">
                <a:solidFill>
                  <a:schemeClr val="tx1"/>
                </a:solidFill>
                <a:latin typeface="Arial" panose="020B0604020202020204" pitchFamily="34" charset="0"/>
                <a:ea typeface="+mn-ea"/>
                <a:cs typeface="Arial"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16" name="Text Placeholder 14">
            <a:extLst>
              <a:ext uri="{FF2B5EF4-FFF2-40B4-BE49-F238E27FC236}">
                <a16:creationId xmlns:a16="http://schemas.microsoft.com/office/drawing/2014/main" id="{E6D142CD-DC6F-6A40-B29E-37C9CFAD5639}"/>
              </a:ext>
            </a:extLst>
          </p:cNvPr>
          <p:cNvSpPr>
            <a:spLocks noGrp="1"/>
          </p:cNvSpPr>
          <p:nvPr>
            <p:ph type="body" sz="quarter" idx="15" hasCustomPrompt="1"/>
          </p:nvPr>
        </p:nvSpPr>
        <p:spPr>
          <a:xfrm>
            <a:off x="4511040" y="4660767"/>
            <a:ext cx="2921000" cy="1087043"/>
          </a:xfrm>
          <a:prstGeom prst="rect">
            <a:avLst/>
          </a:prstGeom>
        </p:spPr>
        <p:txBody>
          <a:bodyPr lIns="0">
            <a:noAutofit/>
          </a:bodyPr>
          <a:lstStyle>
            <a:lvl1pPr>
              <a:defRPr lang="en-US" sz="1200" kern="1200" dirty="0" smtClean="0">
                <a:solidFill>
                  <a:schemeClr val="tx1"/>
                </a:solidFill>
                <a:latin typeface="Arial" panose="020B0604020202020204" pitchFamily="34" charset="0"/>
                <a:ea typeface="+mn-ea"/>
                <a:cs typeface="Arial"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17" name="Text Placeholder 14">
            <a:extLst>
              <a:ext uri="{FF2B5EF4-FFF2-40B4-BE49-F238E27FC236}">
                <a16:creationId xmlns:a16="http://schemas.microsoft.com/office/drawing/2014/main" id="{AC9F7719-2582-644E-AEA0-02A232CBF113}"/>
              </a:ext>
            </a:extLst>
          </p:cNvPr>
          <p:cNvSpPr>
            <a:spLocks noGrp="1"/>
          </p:cNvSpPr>
          <p:nvPr>
            <p:ph type="body" sz="quarter" idx="16" hasCustomPrompt="1"/>
          </p:nvPr>
        </p:nvSpPr>
        <p:spPr>
          <a:xfrm>
            <a:off x="8432800" y="4660766"/>
            <a:ext cx="2921000" cy="1087043"/>
          </a:xfrm>
          <a:prstGeom prst="rect">
            <a:avLst/>
          </a:prstGeom>
        </p:spPr>
        <p:txBody>
          <a:bodyPr lIns="0">
            <a:noAutofit/>
          </a:bodyPr>
          <a:lstStyle>
            <a:lvl1pPr>
              <a:defRPr lang="en-US" sz="1200" kern="1200" dirty="0" smtClean="0">
                <a:solidFill>
                  <a:schemeClr val="tx1"/>
                </a:solidFill>
                <a:latin typeface="Arial" panose="020B0604020202020204" pitchFamily="34" charset="0"/>
                <a:ea typeface="+mn-ea"/>
                <a:cs typeface="Arial"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18" name="Text Placeholder 14">
            <a:extLst>
              <a:ext uri="{FF2B5EF4-FFF2-40B4-BE49-F238E27FC236}">
                <a16:creationId xmlns:a16="http://schemas.microsoft.com/office/drawing/2014/main" id="{8448AB71-2D7F-7A4F-B251-BE033EAC01EC}"/>
              </a:ext>
            </a:extLst>
          </p:cNvPr>
          <p:cNvSpPr>
            <a:spLocks noGrp="1"/>
          </p:cNvSpPr>
          <p:nvPr>
            <p:ph type="body" sz="quarter" idx="17" hasCustomPrompt="1"/>
          </p:nvPr>
        </p:nvSpPr>
        <p:spPr>
          <a:xfrm>
            <a:off x="620396" y="4295932"/>
            <a:ext cx="2921000" cy="346362"/>
          </a:xfrm>
          <a:prstGeom prst="rect">
            <a:avLst/>
          </a:prstGeom>
        </p:spPr>
        <p:txBody>
          <a:bodyPr lIns="0" anchor="ctr" anchorCtr="0">
            <a:noAutofit/>
          </a:bodyPr>
          <a:lstStyle>
            <a:lvl1pPr>
              <a:defRPr lang="en-US" sz="1200" b="1" i="0" kern="1200" dirty="0" smtClean="0">
                <a:solidFill>
                  <a:schemeClr val="accent1"/>
                </a:solidFill>
                <a:latin typeface="Arial Black" panose="020B0604020202020204" pitchFamily="34" charset="0"/>
                <a:ea typeface="+mn-ea"/>
                <a:cs typeface="Arial Black"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19" name="Text Placeholder 14">
            <a:extLst>
              <a:ext uri="{FF2B5EF4-FFF2-40B4-BE49-F238E27FC236}">
                <a16:creationId xmlns:a16="http://schemas.microsoft.com/office/drawing/2014/main" id="{551031AA-C724-CE4F-A738-4BADA5234968}"/>
              </a:ext>
            </a:extLst>
          </p:cNvPr>
          <p:cNvSpPr>
            <a:spLocks noGrp="1"/>
          </p:cNvSpPr>
          <p:nvPr>
            <p:ph type="body" sz="quarter" idx="18" hasCustomPrompt="1"/>
          </p:nvPr>
        </p:nvSpPr>
        <p:spPr>
          <a:xfrm>
            <a:off x="4511040" y="4295932"/>
            <a:ext cx="2921000" cy="346362"/>
          </a:xfrm>
          <a:prstGeom prst="rect">
            <a:avLst/>
          </a:prstGeom>
        </p:spPr>
        <p:txBody>
          <a:bodyPr lIns="0" anchor="ctr" anchorCtr="0">
            <a:noAutofit/>
          </a:bodyPr>
          <a:lstStyle>
            <a:lvl1pPr>
              <a:defRPr lang="en-US" sz="1200" b="1" i="0" kern="1200" dirty="0" smtClean="0">
                <a:solidFill>
                  <a:schemeClr val="accent1"/>
                </a:solidFill>
                <a:latin typeface="Arial Black" panose="020B0604020202020204" pitchFamily="34" charset="0"/>
                <a:ea typeface="+mn-ea"/>
                <a:cs typeface="Arial Black"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20" name="Text Placeholder 14">
            <a:extLst>
              <a:ext uri="{FF2B5EF4-FFF2-40B4-BE49-F238E27FC236}">
                <a16:creationId xmlns:a16="http://schemas.microsoft.com/office/drawing/2014/main" id="{FD15F4F2-4CC2-C540-B48A-D28D4498D7E0}"/>
              </a:ext>
            </a:extLst>
          </p:cNvPr>
          <p:cNvSpPr>
            <a:spLocks noGrp="1"/>
          </p:cNvSpPr>
          <p:nvPr>
            <p:ph type="body" sz="quarter" idx="19" hasCustomPrompt="1"/>
          </p:nvPr>
        </p:nvSpPr>
        <p:spPr>
          <a:xfrm>
            <a:off x="8432800" y="4295932"/>
            <a:ext cx="2921000" cy="346362"/>
          </a:xfrm>
          <a:prstGeom prst="rect">
            <a:avLst/>
          </a:prstGeom>
        </p:spPr>
        <p:txBody>
          <a:bodyPr lIns="0" anchor="ctr" anchorCtr="0">
            <a:noAutofit/>
          </a:bodyPr>
          <a:lstStyle>
            <a:lvl1pPr>
              <a:defRPr lang="en-US" sz="1200" b="1" i="0" kern="1200" dirty="0" smtClean="0">
                <a:solidFill>
                  <a:schemeClr val="accent1"/>
                </a:solidFill>
                <a:latin typeface="Arial Black" panose="020B0604020202020204" pitchFamily="34" charset="0"/>
                <a:ea typeface="+mn-ea"/>
                <a:cs typeface="Arial Black"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21" name="Title 1">
            <a:extLst>
              <a:ext uri="{FF2B5EF4-FFF2-40B4-BE49-F238E27FC236}">
                <a16:creationId xmlns:a16="http://schemas.microsoft.com/office/drawing/2014/main" id="{46D0F712-C6A0-214E-96F9-3D39EA25779E}"/>
              </a:ext>
            </a:extLst>
          </p:cNvPr>
          <p:cNvSpPr>
            <a:spLocks noGrp="1"/>
          </p:cNvSpPr>
          <p:nvPr>
            <p:ph type="title" hasCustomPrompt="1"/>
          </p:nvPr>
        </p:nvSpPr>
        <p:spPr>
          <a:xfrm>
            <a:off x="589280" y="573812"/>
            <a:ext cx="10764520" cy="387928"/>
          </a:xfrm>
          <a:prstGeom prst="rect">
            <a:avLst/>
          </a:prstGeom>
        </p:spPr>
        <p:txBody>
          <a:bodyPr anchor="t" anchorCtr="0">
            <a:noAutofit/>
          </a:bodyPr>
          <a:lstStyle>
            <a:lvl1pPr marL="0" algn="l" defTabSz="914400" rtl="0" eaLnBrk="1" latinLnBrk="0" hangingPunct="1">
              <a:defRPr lang="en-US" sz="2800" kern="1200" dirty="0">
                <a:solidFill>
                  <a:schemeClr val="accent1"/>
                </a:solidFill>
                <a:latin typeface="Arial" panose="020B0604020202020204" pitchFamily="34" charset="0"/>
                <a:ea typeface="+mn-ea"/>
                <a:cs typeface="Arial" panose="020B0604020202020204" pitchFamily="34" charset="0"/>
              </a:defRPr>
            </a:lvl1pPr>
          </a:lstStyle>
          <a:p>
            <a:r>
              <a:rPr lang="en-US" dirty="0"/>
              <a:t>Click To Edit Title </a:t>
            </a:r>
          </a:p>
        </p:txBody>
      </p:sp>
      <p:sp>
        <p:nvSpPr>
          <p:cNvPr id="22" name="Text Placeholder 9">
            <a:extLst>
              <a:ext uri="{FF2B5EF4-FFF2-40B4-BE49-F238E27FC236}">
                <a16:creationId xmlns:a16="http://schemas.microsoft.com/office/drawing/2014/main" id="{236C0EBB-9670-4942-BEDB-CEBB942FD1E6}"/>
              </a:ext>
            </a:extLst>
          </p:cNvPr>
          <p:cNvSpPr>
            <a:spLocks noGrp="1"/>
          </p:cNvSpPr>
          <p:nvPr>
            <p:ph type="body" sz="quarter" idx="10" hasCustomPrompt="1"/>
          </p:nvPr>
        </p:nvSpPr>
        <p:spPr>
          <a:xfrm>
            <a:off x="589280" y="1064010"/>
            <a:ext cx="10764520" cy="265760"/>
          </a:xfrm>
          <a:prstGeom prst="rect">
            <a:avLst/>
          </a:prstGeom>
        </p:spPr>
        <p:txBody>
          <a:bodyPr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Tree>
    <p:extLst>
      <p:ext uri="{BB962C8B-B14F-4D97-AF65-F5344CB8AC3E}">
        <p14:creationId xmlns:p14="http://schemas.microsoft.com/office/powerpoint/2010/main" val="268276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 Text and Callou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2CD0013-6957-4E10-ACDF-0A174541DB11}"/>
              </a:ext>
            </a:extLst>
          </p:cNvPr>
          <p:cNvSpPr>
            <a:spLocks noGrp="1"/>
          </p:cNvSpPr>
          <p:nvPr>
            <p:ph type="title" hasCustomPrompt="1"/>
          </p:nvPr>
        </p:nvSpPr>
        <p:spPr>
          <a:xfrm>
            <a:off x="589280" y="572656"/>
            <a:ext cx="10764520" cy="387928"/>
          </a:xfrm>
          <a:prstGeom prst="rect">
            <a:avLst/>
          </a:prstGeom>
        </p:spPr>
        <p:txBody>
          <a:bodyPr anchor="t" anchorCtr="0">
            <a:noAutofit/>
          </a:bodyPr>
          <a:lstStyle>
            <a:lvl1pPr marL="0" algn="l" defTabSz="914400" rtl="0" eaLnBrk="1" latinLnBrk="0" hangingPunct="1">
              <a:defRPr lang="en-US" sz="2800" kern="1200" dirty="0">
                <a:solidFill>
                  <a:schemeClr val="accent1"/>
                </a:solidFill>
                <a:latin typeface="Arial" panose="020B0604020202020204" pitchFamily="34" charset="0"/>
                <a:ea typeface="+mn-ea"/>
                <a:cs typeface="Arial" panose="020B0604020202020204" pitchFamily="34" charset="0"/>
              </a:defRPr>
            </a:lvl1pPr>
          </a:lstStyle>
          <a:p>
            <a:r>
              <a:rPr lang="en-US" dirty="0"/>
              <a:t>Click To Edit Title</a:t>
            </a:r>
          </a:p>
        </p:txBody>
      </p:sp>
      <p:sp>
        <p:nvSpPr>
          <p:cNvPr id="4" name="Text Placeholder 9">
            <a:extLst>
              <a:ext uri="{FF2B5EF4-FFF2-40B4-BE49-F238E27FC236}">
                <a16:creationId xmlns:a16="http://schemas.microsoft.com/office/drawing/2014/main" id="{94B81841-E285-4415-B5C2-3A8CB45EC1B5}"/>
              </a:ext>
            </a:extLst>
          </p:cNvPr>
          <p:cNvSpPr>
            <a:spLocks noGrp="1"/>
          </p:cNvSpPr>
          <p:nvPr>
            <p:ph type="body" sz="quarter" idx="10" hasCustomPrompt="1"/>
          </p:nvPr>
        </p:nvSpPr>
        <p:spPr>
          <a:xfrm>
            <a:off x="589280" y="1064010"/>
            <a:ext cx="10764520" cy="265760"/>
          </a:xfrm>
          <a:prstGeom prst="rect">
            <a:avLst/>
          </a:prstGeom>
        </p:spPr>
        <p:txBody>
          <a:bodyPr anchor="t" anchorCtr="0">
            <a:noAutofit/>
          </a:bodyPr>
          <a:lstStyle>
            <a:lvl1pPr marL="0" algn="l" defTabSz="914400" rtl="0" eaLnBrk="1" latinLnBrk="0" hangingPunct="1">
              <a:defRPr lang="en-US" sz="1800" kern="1200" dirty="0">
                <a:solidFill>
                  <a:schemeClr val="tx2"/>
                </a:solidFill>
                <a:latin typeface="Arial" panose="020B0604020202020204" pitchFamily="34" charset="0"/>
                <a:ea typeface="+mn-ea"/>
                <a:cs typeface="Arial" panose="020B0604020202020204" pitchFamily="34" charset="0"/>
              </a:defRPr>
            </a:lvl1pPr>
          </a:lstStyle>
          <a:p>
            <a:pPr lvl="0"/>
            <a:r>
              <a:rPr lang="en-US" dirty="0"/>
              <a:t>Click to edit subtitle</a:t>
            </a:r>
          </a:p>
        </p:txBody>
      </p:sp>
      <p:sp>
        <p:nvSpPr>
          <p:cNvPr id="7" name="Text Placeholder 14">
            <a:extLst>
              <a:ext uri="{FF2B5EF4-FFF2-40B4-BE49-F238E27FC236}">
                <a16:creationId xmlns:a16="http://schemas.microsoft.com/office/drawing/2014/main" id="{B06355D8-479E-4E65-890C-88BB50200A54}"/>
              </a:ext>
            </a:extLst>
          </p:cNvPr>
          <p:cNvSpPr>
            <a:spLocks noGrp="1"/>
          </p:cNvSpPr>
          <p:nvPr>
            <p:ph type="body" sz="quarter" idx="17" hasCustomPrompt="1"/>
          </p:nvPr>
        </p:nvSpPr>
        <p:spPr>
          <a:xfrm>
            <a:off x="912422" y="1998462"/>
            <a:ext cx="4572001" cy="463772"/>
          </a:xfrm>
          <a:prstGeom prst="rect">
            <a:avLst/>
          </a:prstGeom>
        </p:spPr>
        <p:txBody>
          <a:bodyPr lIns="0" anchor="ctr" anchorCtr="0">
            <a:noAutofit/>
          </a:bodyPr>
          <a:lstStyle>
            <a:lvl1pPr>
              <a:defRPr lang="en-US" sz="1600" b="1" i="0" kern="1200" dirty="0" smtClean="0">
                <a:solidFill>
                  <a:schemeClr val="accent1"/>
                </a:solidFill>
                <a:latin typeface="Arial Black" panose="020B0604020202020204" pitchFamily="34" charset="0"/>
                <a:ea typeface="+mn-ea"/>
                <a:cs typeface="Arial Black"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10" name="Text Placeholder 14">
            <a:extLst>
              <a:ext uri="{FF2B5EF4-FFF2-40B4-BE49-F238E27FC236}">
                <a16:creationId xmlns:a16="http://schemas.microsoft.com/office/drawing/2014/main" id="{E7E7A8C1-C0EE-4104-92AE-FD78EB915B38}"/>
              </a:ext>
            </a:extLst>
          </p:cNvPr>
          <p:cNvSpPr>
            <a:spLocks noGrp="1"/>
          </p:cNvSpPr>
          <p:nvPr>
            <p:ph type="body" sz="quarter" idx="19" hasCustomPrompt="1"/>
          </p:nvPr>
        </p:nvSpPr>
        <p:spPr>
          <a:xfrm>
            <a:off x="6096000" y="1998462"/>
            <a:ext cx="4562777" cy="463772"/>
          </a:xfrm>
          <a:prstGeom prst="rect">
            <a:avLst/>
          </a:prstGeom>
        </p:spPr>
        <p:txBody>
          <a:bodyPr lIns="0" anchor="ctr" anchorCtr="0">
            <a:noAutofit/>
          </a:bodyPr>
          <a:lstStyle>
            <a:lvl1pPr>
              <a:defRPr lang="en-US" sz="1600" b="1" i="0" kern="1200" dirty="0" smtClean="0">
                <a:solidFill>
                  <a:schemeClr val="accent1"/>
                </a:solidFill>
                <a:latin typeface="Arial Black" panose="020B0604020202020204" pitchFamily="34" charset="0"/>
                <a:ea typeface="+mn-ea"/>
                <a:cs typeface="Arial Black" panose="020B0604020202020204" pitchFamily="34" charset="0"/>
              </a:defRPr>
            </a:lvl1pPr>
            <a:lvl2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a:defRPr lang="en-US"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lang="en-US"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en-US" dirty="0"/>
              <a:t>CLICK TO EDIT TEXT</a:t>
            </a:r>
          </a:p>
        </p:txBody>
      </p:sp>
      <p:sp>
        <p:nvSpPr>
          <p:cNvPr id="13" name="Text Placeholder 12">
            <a:extLst>
              <a:ext uri="{FF2B5EF4-FFF2-40B4-BE49-F238E27FC236}">
                <a16:creationId xmlns:a16="http://schemas.microsoft.com/office/drawing/2014/main" id="{2ABC823C-A886-443D-8C7F-CAE3853EF1DC}"/>
              </a:ext>
            </a:extLst>
          </p:cNvPr>
          <p:cNvSpPr>
            <a:spLocks noGrp="1"/>
          </p:cNvSpPr>
          <p:nvPr>
            <p:ph type="body" sz="quarter" idx="20" hasCustomPrompt="1"/>
          </p:nvPr>
        </p:nvSpPr>
        <p:spPr>
          <a:xfrm>
            <a:off x="912814" y="5570538"/>
            <a:ext cx="9745964" cy="341312"/>
          </a:xfrm>
          <a:prstGeom prst="rect">
            <a:avLst/>
          </a:prstGeom>
          <a:solidFill>
            <a:schemeClr val="tx2"/>
          </a:solidFill>
          <a:ln>
            <a:noFill/>
          </a:ln>
        </p:spPr>
        <p:txBody>
          <a:bodyPr>
            <a:normAutofit/>
          </a:bodyPr>
          <a:lstStyle>
            <a:lvl1pPr algn="ctr">
              <a:defRPr sz="1600" b="0">
                <a:solidFill>
                  <a:schemeClr val="bg1"/>
                </a:solidFill>
                <a:latin typeface="Arial Black" panose="020B0A04020102020204" pitchFamily="34" charset="0"/>
              </a:defRPr>
            </a:lvl1pPr>
          </a:lstStyle>
          <a:p>
            <a:pPr lvl="0"/>
            <a:r>
              <a:rPr lang="en-US" dirty="0"/>
              <a:t>CLICK TO EDIT MASTER TEXT STYLES</a:t>
            </a:r>
          </a:p>
        </p:txBody>
      </p:sp>
      <p:sp>
        <p:nvSpPr>
          <p:cNvPr id="6" name="Text Placeholder 5">
            <a:extLst>
              <a:ext uri="{FF2B5EF4-FFF2-40B4-BE49-F238E27FC236}">
                <a16:creationId xmlns:a16="http://schemas.microsoft.com/office/drawing/2014/main" id="{A654BB2B-EEBE-416C-B029-13983BC35DB1}"/>
              </a:ext>
            </a:extLst>
          </p:cNvPr>
          <p:cNvSpPr>
            <a:spLocks noGrp="1"/>
          </p:cNvSpPr>
          <p:nvPr>
            <p:ph type="body" sz="quarter" idx="21"/>
          </p:nvPr>
        </p:nvSpPr>
        <p:spPr>
          <a:xfrm>
            <a:off x="912813" y="2567211"/>
            <a:ext cx="4571609" cy="28060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a:extLst>
              <a:ext uri="{FF2B5EF4-FFF2-40B4-BE49-F238E27FC236}">
                <a16:creationId xmlns:a16="http://schemas.microsoft.com/office/drawing/2014/main" id="{5E2F2C17-0A5C-4928-86A3-5C2EB051F60D}"/>
              </a:ext>
            </a:extLst>
          </p:cNvPr>
          <p:cNvSpPr>
            <a:spLocks noGrp="1"/>
          </p:cNvSpPr>
          <p:nvPr>
            <p:ph type="body" sz="quarter" idx="22"/>
          </p:nvPr>
        </p:nvSpPr>
        <p:spPr>
          <a:xfrm>
            <a:off x="6096000" y="2566579"/>
            <a:ext cx="4572000" cy="280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003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D361AC-9000-5044-8422-BEEF66EC24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FE7FC2-BE33-3541-B1A6-8141782BBD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B6C719CE-3F82-EC44-BED0-BAAF365FFF41}"/>
              </a:ext>
            </a:extLst>
          </p:cNvPr>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284061" y="6034186"/>
            <a:ext cx="1961834" cy="673545"/>
          </a:xfrm>
          <a:prstGeom prst="rect">
            <a:avLst/>
          </a:prstGeom>
        </p:spPr>
      </p:pic>
      <p:sp>
        <p:nvSpPr>
          <p:cNvPr id="8" name="Rectangle 7">
            <a:extLst>
              <a:ext uri="{FF2B5EF4-FFF2-40B4-BE49-F238E27FC236}">
                <a16:creationId xmlns:a16="http://schemas.microsoft.com/office/drawing/2014/main" id="{94B0CCE8-5055-2549-A9E0-7BFF112F8F6C}"/>
              </a:ext>
            </a:extLst>
          </p:cNvPr>
          <p:cNvSpPr/>
          <p:nvPr userDrawn="1"/>
        </p:nvSpPr>
        <p:spPr>
          <a:xfrm>
            <a:off x="0" y="6782158"/>
            <a:ext cx="12192000" cy="853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8C1CA080-6E59-4EFB-9165-91FE0ACCB953}"/>
              </a:ext>
            </a:extLst>
          </p:cNvPr>
          <p:cNvSpPr txBox="1">
            <a:spLocks/>
          </p:cNvSpPr>
          <p:nvPr userDrawn="1"/>
        </p:nvSpPr>
        <p:spPr>
          <a:xfrm>
            <a:off x="7729431" y="6541968"/>
            <a:ext cx="4182346" cy="58338"/>
          </a:xfrm>
          <a:prstGeom prst="rect">
            <a:avLst/>
          </a:prstGeom>
        </p:spPr>
        <p:txBody>
          <a:bodyPr vert="horz" lIns="0" tIns="45713" rIns="0" bIns="45713" rtlCol="0" anchor="ctr"/>
          <a:lstStyle>
            <a:defPPr>
              <a:defRPr lang="en-US"/>
            </a:defPPr>
            <a:lvl1pPr marL="0" algn="r" defTabSz="457118" rtl="0" eaLnBrk="1" latinLnBrk="0" hangingPunct="1">
              <a:defRPr sz="1200" b="0" i="0" kern="1200">
                <a:solidFill>
                  <a:schemeClr val="tx1"/>
                </a:solidFill>
                <a:latin typeface="Bebas Neue" charset="0"/>
                <a:ea typeface="Bebas Neue" charset="0"/>
                <a:cs typeface="Bebas Neue" charset="0"/>
              </a:defRPr>
            </a:lvl1pPr>
            <a:lvl2pPr marL="457118" algn="l" defTabSz="457118" rtl="0" eaLnBrk="1" latinLnBrk="0" hangingPunct="1">
              <a:defRPr sz="1800" kern="1200">
                <a:solidFill>
                  <a:schemeClr val="tx1"/>
                </a:solidFill>
                <a:latin typeface="+mn-lt"/>
                <a:ea typeface="+mn-ea"/>
                <a:cs typeface="+mn-cs"/>
              </a:defRPr>
            </a:lvl2pPr>
            <a:lvl3pPr marL="914243" algn="l" defTabSz="457118" rtl="0" eaLnBrk="1" latinLnBrk="0" hangingPunct="1">
              <a:defRPr sz="1800" kern="1200">
                <a:solidFill>
                  <a:schemeClr val="tx1"/>
                </a:solidFill>
                <a:latin typeface="+mn-lt"/>
                <a:ea typeface="+mn-ea"/>
                <a:cs typeface="+mn-cs"/>
              </a:defRPr>
            </a:lvl3pPr>
            <a:lvl4pPr marL="1371362" algn="l" defTabSz="457118" rtl="0" eaLnBrk="1" latinLnBrk="0" hangingPunct="1">
              <a:defRPr sz="1800" kern="1200">
                <a:solidFill>
                  <a:schemeClr val="tx1"/>
                </a:solidFill>
                <a:latin typeface="+mn-lt"/>
                <a:ea typeface="+mn-ea"/>
                <a:cs typeface="+mn-cs"/>
              </a:defRPr>
            </a:lvl4pPr>
            <a:lvl5pPr marL="1828484" algn="l" defTabSz="457118" rtl="0" eaLnBrk="1" latinLnBrk="0" hangingPunct="1">
              <a:defRPr sz="1800" kern="1200">
                <a:solidFill>
                  <a:schemeClr val="tx1"/>
                </a:solidFill>
                <a:latin typeface="+mn-lt"/>
                <a:ea typeface="+mn-ea"/>
                <a:cs typeface="+mn-cs"/>
              </a:defRPr>
            </a:lvl5pPr>
            <a:lvl6pPr marL="2285601" algn="l" defTabSz="457118" rtl="0" eaLnBrk="1" latinLnBrk="0" hangingPunct="1">
              <a:defRPr sz="1800" kern="1200">
                <a:solidFill>
                  <a:schemeClr val="tx1"/>
                </a:solidFill>
                <a:latin typeface="+mn-lt"/>
                <a:ea typeface="+mn-ea"/>
                <a:cs typeface="+mn-cs"/>
              </a:defRPr>
            </a:lvl6pPr>
            <a:lvl7pPr marL="2742719" algn="l" defTabSz="457118" rtl="0" eaLnBrk="1" latinLnBrk="0" hangingPunct="1">
              <a:defRPr sz="1800" kern="1200">
                <a:solidFill>
                  <a:schemeClr val="tx1"/>
                </a:solidFill>
                <a:latin typeface="+mn-lt"/>
                <a:ea typeface="+mn-ea"/>
                <a:cs typeface="+mn-cs"/>
              </a:defRPr>
            </a:lvl7pPr>
            <a:lvl8pPr marL="3199840" algn="l" defTabSz="457118" rtl="0" eaLnBrk="1" latinLnBrk="0" hangingPunct="1">
              <a:defRPr sz="1800" kern="1200">
                <a:solidFill>
                  <a:schemeClr val="tx1"/>
                </a:solidFill>
                <a:latin typeface="+mn-lt"/>
                <a:ea typeface="+mn-ea"/>
                <a:cs typeface="+mn-cs"/>
              </a:defRPr>
            </a:lvl8pPr>
            <a:lvl9pPr marL="3656960" algn="l" defTabSz="457118" rtl="0" eaLnBrk="1" latinLnBrk="0" hangingPunct="1">
              <a:defRPr sz="1800" kern="1200">
                <a:solidFill>
                  <a:schemeClr val="tx1"/>
                </a:solidFill>
                <a:latin typeface="+mn-lt"/>
                <a:ea typeface="+mn-ea"/>
                <a:cs typeface="+mn-cs"/>
              </a:defRPr>
            </a:lvl9pPr>
          </a:lstStyle>
          <a:p>
            <a:r>
              <a:rPr lang="en-US" sz="700" dirty="0">
                <a:solidFill>
                  <a:srgbClr val="074B58"/>
                </a:solidFill>
                <a:latin typeface="Arial" panose="020B0604020202020204" pitchFamily="34" charset="0"/>
                <a:cs typeface="Arial" panose="020B0604020202020204" pitchFamily="34" charset="0"/>
              </a:rPr>
              <a:t>©2022 EVOQUA WATER TECHNOLOGIES LLC  |  </a:t>
            </a:r>
            <a:fld id="{28DA9E9A-9A0B-274A-A83A-4059892AD20A}" type="slidenum">
              <a:rPr lang="en-US" sz="700" smtClean="0">
                <a:solidFill>
                  <a:srgbClr val="074B58"/>
                </a:solidFill>
                <a:latin typeface="Arial" panose="020B0604020202020204" pitchFamily="34" charset="0"/>
                <a:cs typeface="Arial" panose="020B0604020202020204" pitchFamily="34" charset="0"/>
              </a:rPr>
              <a:pPr/>
              <a:t>‹#›</a:t>
            </a:fld>
            <a:endParaRPr lang="en-US" sz="700" dirty="0">
              <a:solidFill>
                <a:srgbClr val="074B5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88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72" r:id="rId4"/>
    <p:sldLayoutId id="2147483668" r:id="rId5"/>
    <p:sldLayoutId id="2147483665" r:id="rId6"/>
    <p:sldLayoutId id="2147483666" r:id="rId7"/>
    <p:sldLayoutId id="2147483662" r:id="rId8"/>
    <p:sldLayoutId id="2147483669" r:id="rId9"/>
    <p:sldLayoutId id="2147483670" r:id="rId10"/>
    <p:sldLayoutId id="2147483663" r:id="rId11"/>
    <p:sldLayoutId id="2147483655" r:id="rId12"/>
    <p:sldLayoutId id="2147483673" r:id="rId13"/>
    <p:sldLayoutId id="2147483671" r:id="rId14"/>
    <p:sldLayoutId id="2147483667" r:id="rId15"/>
  </p:sldLayoutIdLst>
  <p:txStyles>
    <p:titleStyle>
      <a:lvl1pPr algn="l" defTabSz="914400" rtl="0" eaLnBrk="1" latinLnBrk="0" hangingPunct="1">
        <a:lnSpc>
          <a:spcPct val="90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800" kern="1200">
          <a:solidFill>
            <a:schemeClr val="tx1"/>
          </a:solidFill>
          <a:latin typeface="+mn-lt"/>
          <a:ea typeface="+mn-ea"/>
          <a:cs typeface="+mn-cs"/>
        </a:defRPr>
      </a:lvl1pPr>
      <a:lvl2pPr marL="164592" indent="-164592" algn="l" defTabSz="914400" rtl="0" eaLnBrk="1" latinLnBrk="0" hangingPunct="1">
        <a:lnSpc>
          <a:spcPct val="100000"/>
        </a:lnSpc>
        <a:spcBef>
          <a:spcPts val="500"/>
        </a:spcBef>
        <a:spcAft>
          <a:spcPts val="0"/>
        </a:spcAft>
        <a:buFont typeface="Arial" panose="020B0604020202020204" pitchFamily="34" charset="0"/>
        <a:buChar char="•"/>
        <a:defRPr sz="1600" kern="1200">
          <a:solidFill>
            <a:schemeClr val="tx1"/>
          </a:solidFill>
          <a:latin typeface="+mn-lt"/>
          <a:ea typeface="+mn-ea"/>
          <a:cs typeface="+mn-cs"/>
        </a:defRPr>
      </a:lvl2pPr>
      <a:lvl3pPr marL="347472" indent="-164592" algn="l" defTabSz="914400" rtl="0" eaLnBrk="1" latinLnBrk="0" hangingPunct="1">
        <a:lnSpc>
          <a:spcPct val="100000"/>
        </a:lnSpc>
        <a:spcBef>
          <a:spcPts val="500"/>
        </a:spcBef>
        <a:spcAft>
          <a:spcPts val="0"/>
        </a:spcAft>
        <a:buFont typeface="Courier New" panose="02070309020205020404" pitchFamily="49" charset="0"/>
        <a:buChar char="o"/>
        <a:defRPr sz="1600" kern="1200">
          <a:solidFill>
            <a:schemeClr val="tx1"/>
          </a:solidFill>
          <a:latin typeface="+mn-lt"/>
          <a:ea typeface="+mn-ea"/>
          <a:cs typeface="+mn-cs"/>
        </a:defRPr>
      </a:lvl3pPr>
      <a:lvl4pPr marL="530352" indent="-164592" algn="l" defTabSz="914400" rtl="0" eaLnBrk="1" latinLnBrk="0" hangingPunct="1">
        <a:lnSpc>
          <a:spcPct val="100000"/>
        </a:lnSpc>
        <a:spcBef>
          <a:spcPts val="500"/>
        </a:spcBef>
        <a:spcAft>
          <a:spcPts val="0"/>
        </a:spcAft>
        <a:buClr>
          <a:schemeClr val="tx1"/>
        </a:buClr>
        <a:buFont typeface="Arial" panose="020B0604020202020204" pitchFamily="34" charset="0"/>
        <a:buChar char="‒"/>
        <a:defRPr sz="1400" kern="1200">
          <a:solidFill>
            <a:schemeClr val="tx1"/>
          </a:solidFill>
          <a:latin typeface="+mn-lt"/>
          <a:ea typeface="+mn-ea"/>
          <a:cs typeface="+mn-cs"/>
        </a:defRPr>
      </a:lvl4pPr>
      <a:lvl5pPr marL="694944" indent="-164592" algn="l" defTabSz="914400" rtl="0" eaLnBrk="1" latinLnBrk="0" hangingPunct="1">
        <a:lnSpc>
          <a:spcPct val="100000"/>
        </a:lnSpc>
        <a:spcBef>
          <a:spcPts val="500"/>
        </a:spcBef>
        <a:spcAft>
          <a:spcPts val="0"/>
        </a:spcAft>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92E9A03-0547-4747-8162-8A1FCD7740C1}"/>
              </a:ext>
            </a:extLst>
          </p:cNvPr>
          <p:cNvSpPr/>
          <p:nvPr userDrawn="1"/>
        </p:nvSpPr>
        <p:spPr>
          <a:xfrm>
            <a:off x="-104285" y="-66502"/>
            <a:ext cx="4979323" cy="69993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FD361AC-9000-5044-8422-BEEF66EC24A6}"/>
              </a:ext>
            </a:extLst>
          </p:cNvPr>
          <p:cNvSpPr>
            <a:spLocks noGrp="1"/>
          </p:cNvSpPr>
          <p:nvPr>
            <p:ph type="title"/>
          </p:nvPr>
        </p:nvSpPr>
        <p:spPr>
          <a:xfrm>
            <a:off x="838200" y="365125"/>
            <a:ext cx="309372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EFE7FC2-BE33-3541-B1A6-8141782BBD1C}"/>
              </a:ext>
            </a:extLst>
          </p:cNvPr>
          <p:cNvSpPr>
            <a:spLocks noGrp="1"/>
          </p:cNvSpPr>
          <p:nvPr>
            <p:ph type="body" idx="1"/>
          </p:nvPr>
        </p:nvSpPr>
        <p:spPr>
          <a:xfrm>
            <a:off x="838200" y="1825625"/>
            <a:ext cx="3376353" cy="41595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a:extLst>
              <a:ext uri="{FF2B5EF4-FFF2-40B4-BE49-F238E27FC236}">
                <a16:creationId xmlns:a16="http://schemas.microsoft.com/office/drawing/2014/main" id="{8C1CA080-6E59-4EFB-9165-91FE0ACCB953}"/>
              </a:ext>
            </a:extLst>
          </p:cNvPr>
          <p:cNvSpPr txBox="1">
            <a:spLocks/>
          </p:cNvSpPr>
          <p:nvPr userDrawn="1"/>
        </p:nvSpPr>
        <p:spPr>
          <a:xfrm>
            <a:off x="7729431" y="6541968"/>
            <a:ext cx="4182346" cy="58338"/>
          </a:xfrm>
          <a:prstGeom prst="rect">
            <a:avLst/>
          </a:prstGeom>
        </p:spPr>
        <p:txBody>
          <a:bodyPr vert="horz" lIns="0" tIns="45713" rIns="0" bIns="45713" rtlCol="0" anchor="ctr"/>
          <a:lstStyle>
            <a:defPPr>
              <a:defRPr lang="en-US"/>
            </a:defPPr>
            <a:lvl1pPr marL="0" algn="r" defTabSz="457118" rtl="0" eaLnBrk="1" latinLnBrk="0" hangingPunct="1">
              <a:defRPr sz="1200" b="0" i="0" kern="1200">
                <a:solidFill>
                  <a:schemeClr val="tx1"/>
                </a:solidFill>
                <a:latin typeface="Bebas Neue" charset="0"/>
                <a:ea typeface="Bebas Neue" charset="0"/>
                <a:cs typeface="Bebas Neue" charset="0"/>
              </a:defRPr>
            </a:lvl1pPr>
            <a:lvl2pPr marL="457118" algn="l" defTabSz="457118" rtl="0" eaLnBrk="1" latinLnBrk="0" hangingPunct="1">
              <a:defRPr sz="1800" kern="1200">
                <a:solidFill>
                  <a:schemeClr val="tx1"/>
                </a:solidFill>
                <a:latin typeface="+mn-lt"/>
                <a:ea typeface="+mn-ea"/>
                <a:cs typeface="+mn-cs"/>
              </a:defRPr>
            </a:lvl2pPr>
            <a:lvl3pPr marL="914243" algn="l" defTabSz="457118" rtl="0" eaLnBrk="1" latinLnBrk="0" hangingPunct="1">
              <a:defRPr sz="1800" kern="1200">
                <a:solidFill>
                  <a:schemeClr val="tx1"/>
                </a:solidFill>
                <a:latin typeface="+mn-lt"/>
                <a:ea typeface="+mn-ea"/>
                <a:cs typeface="+mn-cs"/>
              </a:defRPr>
            </a:lvl3pPr>
            <a:lvl4pPr marL="1371362" algn="l" defTabSz="457118" rtl="0" eaLnBrk="1" latinLnBrk="0" hangingPunct="1">
              <a:defRPr sz="1800" kern="1200">
                <a:solidFill>
                  <a:schemeClr val="tx1"/>
                </a:solidFill>
                <a:latin typeface="+mn-lt"/>
                <a:ea typeface="+mn-ea"/>
                <a:cs typeface="+mn-cs"/>
              </a:defRPr>
            </a:lvl4pPr>
            <a:lvl5pPr marL="1828484" algn="l" defTabSz="457118" rtl="0" eaLnBrk="1" latinLnBrk="0" hangingPunct="1">
              <a:defRPr sz="1800" kern="1200">
                <a:solidFill>
                  <a:schemeClr val="tx1"/>
                </a:solidFill>
                <a:latin typeface="+mn-lt"/>
                <a:ea typeface="+mn-ea"/>
                <a:cs typeface="+mn-cs"/>
              </a:defRPr>
            </a:lvl5pPr>
            <a:lvl6pPr marL="2285601" algn="l" defTabSz="457118" rtl="0" eaLnBrk="1" latinLnBrk="0" hangingPunct="1">
              <a:defRPr sz="1800" kern="1200">
                <a:solidFill>
                  <a:schemeClr val="tx1"/>
                </a:solidFill>
                <a:latin typeface="+mn-lt"/>
                <a:ea typeface="+mn-ea"/>
                <a:cs typeface="+mn-cs"/>
              </a:defRPr>
            </a:lvl6pPr>
            <a:lvl7pPr marL="2742719" algn="l" defTabSz="457118" rtl="0" eaLnBrk="1" latinLnBrk="0" hangingPunct="1">
              <a:defRPr sz="1800" kern="1200">
                <a:solidFill>
                  <a:schemeClr val="tx1"/>
                </a:solidFill>
                <a:latin typeface="+mn-lt"/>
                <a:ea typeface="+mn-ea"/>
                <a:cs typeface="+mn-cs"/>
              </a:defRPr>
            </a:lvl7pPr>
            <a:lvl8pPr marL="3199840" algn="l" defTabSz="457118" rtl="0" eaLnBrk="1" latinLnBrk="0" hangingPunct="1">
              <a:defRPr sz="1800" kern="1200">
                <a:solidFill>
                  <a:schemeClr val="tx1"/>
                </a:solidFill>
                <a:latin typeface="+mn-lt"/>
                <a:ea typeface="+mn-ea"/>
                <a:cs typeface="+mn-cs"/>
              </a:defRPr>
            </a:lvl8pPr>
            <a:lvl9pPr marL="3656960" algn="l" defTabSz="457118" rtl="0" eaLnBrk="1" latinLnBrk="0" hangingPunct="1">
              <a:defRPr sz="1800" kern="1200">
                <a:solidFill>
                  <a:schemeClr val="tx1"/>
                </a:solidFill>
                <a:latin typeface="+mn-lt"/>
                <a:ea typeface="+mn-ea"/>
                <a:cs typeface="+mn-cs"/>
              </a:defRPr>
            </a:lvl9pPr>
          </a:lstStyle>
          <a:p>
            <a:r>
              <a:rPr lang="en-US" sz="700" dirty="0">
                <a:solidFill>
                  <a:schemeClr val="tx1"/>
                </a:solidFill>
                <a:latin typeface="Arial" panose="020B0604020202020204" pitchFamily="34" charset="0"/>
                <a:cs typeface="Arial" panose="020B0604020202020204" pitchFamily="34" charset="0"/>
              </a:rPr>
              <a:t>©2022 EVOQUA WATER TECHNOLOGIES LLC  |  </a:t>
            </a:r>
            <a:fld id="{28DA9E9A-9A0B-274A-A83A-4059892AD20A}" type="slidenum">
              <a:rPr lang="en-US" sz="700" smtClean="0">
                <a:solidFill>
                  <a:schemeClr val="tx1"/>
                </a:solidFill>
                <a:latin typeface="Arial" panose="020B0604020202020204" pitchFamily="34" charset="0"/>
                <a:cs typeface="Arial" panose="020B0604020202020204" pitchFamily="34" charset="0"/>
              </a:rPr>
              <a:pPr/>
              <a:t>‹#›</a:t>
            </a:fld>
            <a:endParaRPr lang="en-US" sz="700" dirty="0">
              <a:solidFill>
                <a:schemeClr val="tx1"/>
              </a:solidFill>
              <a:latin typeface="Arial" panose="020B0604020202020204" pitchFamily="34" charset="0"/>
              <a:cs typeface="Arial" panose="020B0604020202020204" pitchFamily="34" charset="0"/>
            </a:endParaRPr>
          </a:p>
        </p:txBody>
      </p:sp>
      <p:pic>
        <p:nvPicPr>
          <p:cNvPr id="10" name="Picture 9" descr="Graphical user interface, logo&#10;&#10;Description automatically generated">
            <a:extLst>
              <a:ext uri="{FF2B5EF4-FFF2-40B4-BE49-F238E27FC236}">
                <a16:creationId xmlns:a16="http://schemas.microsoft.com/office/drawing/2014/main" id="{0E8B4809-4C6D-4DA5-992D-E881DDFFAD0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3130" y="5891986"/>
            <a:ext cx="2381218" cy="933657"/>
          </a:xfrm>
          <a:prstGeom prst="rect">
            <a:avLst/>
          </a:prstGeom>
        </p:spPr>
      </p:pic>
    </p:spTree>
    <p:extLst>
      <p:ext uri="{BB962C8B-B14F-4D97-AF65-F5344CB8AC3E}">
        <p14:creationId xmlns:p14="http://schemas.microsoft.com/office/powerpoint/2010/main" val="200552396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800" kern="1200">
          <a:solidFill>
            <a:schemeClr val="bg1"/>
          </a:solidFill>
          <a:latin typeface="+mn-lt"/>
          <a:ea typeface="+mn-ea"/>
          <a:cs typeface="+mn-cs"/>
        </a:defRPr>
      </a:lvl1pPr>
      <a:lvl2pPr marL="164592" indent="-164592" algn="l" defTabSz="914400" rtl="0" eaLnBrk="1" latinLnBrk="0" hangingPunct="1">
        <a:lnSpc>
          <a:spcPct val="100000"/>
        </a:lnSpc>
        <a:spcBef>
          <a:spcPts val="500"/>
        </a:spcBef>
        <a:spcAft>
          <a:spcPts val="0"/>
        </a:spcAft>
        <a:buFont typeface="Arial" panose="020B0604020202020204" pitchFamily="34" charset="0"/>
        <a:buChar char="•"/>
        <a:defRPr sz="1600" kern="1200">
          <a:solidFill>
            <a:schemeClr val="bg1"/>
          </a:solidFill>
          <a:latin typeface="+mn-lt"/>
          <a:ea typeface="+mn-ea"/>
          <a:cs typeface="+mn-cs"/>
        </a:defRPr>
      </a:lvl2pPr>
      <a:lvl3pPr marL="347472" indent="-164592" algn="l" defTabSz="914400" rtl="0" eaLnBrk="1" latinLnBrk="0" hangingPunct="1">
        <a:lnSpc>
          <a:spcPct val="100000"/>
        </a:lnSpc>
        <a:spcBef>
          <a:spcPts val="500"/>
        </a:spcBef>
        <a:spcAft>
          <a:spcPts val="0"/>
        </a:spcAft>
        <a:buFont typeface="Courier New" panose="02070309020205020404" pitchFamily="49" charset="0"/>
        <a:buChar char="o"/>
        <a:defRPr sz="1600" kern="1200">
          <a:solidFill>
            <a:schemeClr val="bg1"/>
          </a:solidFill>
          <a:latin typeface="+mn-lt"/>
          <a:ea typeface="+mn-ea"/>
          <a:cs typeface="+mn-cs"/>
        </a:defRPr>
      </a:lvl3pPr>
      <a:lvl4pPr marL="530352" indent="-164592" algn="l" defTabSz="914400" rtl="0" eaLnBrk="1" latinLnBrk="0" hangingPunct="1">
        <a:lnSpc>
          <a:spcPct val="100000"/>
        </a:lnSpc>
        <a:spcBef>
          <a:spcPts val="500"/>
        </a:spcBef>
        <a:spcAft>
          <a:spcPts val="0"/>
        </a:spcAft>
        <a:buClr>
          <a:schemeClr val="bg1"/>
        </a:buClr>
        <a:buFont typeface="Arial" panose="020B0604020202020204" pitchFamily="34" charset="0"/>
        <a:buChar char="‒"/>
        <a:defRPr sz="1400" kern="1200">
          <a:solidFill>
            <a:schemeClr val="bg1"/>
          </a:solidFill>
          <a:latin typeface="+mn-lt"/>
          <a:ea typeface="+mn-ea"/>
          <a:cs typeface="+mn-cs"/>
        </a:defRPr>
      </a:lvl4pPr>
      <a:lvl5pPr marL="694944" indent="-164592" algn="l" defTabSz="914400" rtl="0" eaLnBrk="1" latinLnBrk="0" hangingPunct="1">
        <a:lnSpc>
          <a:spcPct val="100000"/>
        </a:lnSpc>
        <a:spcBef>
          <a:spcPts val="500"/>
        </a:spcBef>
        <a:spcAft>
          <a:spcPts val="0"/>
        </a:spcAft>
        <a:buFont typeface="Wingdings" panose="05000000000000000000" pitchFamily="2" charset="2"/>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mailto:compliance@Evoqua.com" TargetMode="External"/><Relationship Id="rId2" Type="http://schemas.openxmlformats.org/officeDocument/2006/relationships/hyperlink" Target="https://secure.ethicspoint.com/domain/media/en/gui/39394/index.html"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ubtitle 28">
            <a:extLst>
              <a:ext uri="{FF2B5EF4-FFF2-40B4-BE49-F238E27FC236}">
                <a16:creationId xmlns:a16="http://schemas.microsoft.com/office/drawing/2014/main" id="{B2B96CB5-84DA-0644-8E13-55CA9B5E02BA}"/>
              </a:ext>
            </a:extLst>
          </p:cNvPr>
          <p:cNvSpPr>
            <a:spLocks noGrp="1"/>
          </p:cNvSpPr>
          <p:nvPr>
            <p:ph type="subTitle" idx="1"/>
          </p:nvPr>
        </p:nvSpPr>
        <p:spPr>
          <a:xfrm>
            <a:off x="6326575" y="2521383"/>
            <a:ext cx="5151049" cy="907617"/>
          </a:xfrm>
        </p:spPr>
        <p:txBody>
          <a:bodyPr/>
          <a:lstStyle/>
          <a:p>
            <a:r>
              <a:rPr lang="en-US" dirty="0"/>
              <a:t>Supplier code of conduct</a:t>
            </a:r>
          </a:p>
        </p:txBody>
      </p:sp>
    </p:spTree>
    <p:extLst>
      <p:ext uri="{BB962C8B-B14F-4D97-AF65-F5344CB8AC3E}">
        <p14:creationId xmlns:p14="http://schemas.microsoft.com/office/powerpoint/2010/main" val="1723780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FDE07DA-0F7D-45C4-843F-6AFB7B36A9CE}"/>
              </a:ext>
            </a:extLst>
          </p:cNvPr>
          <p:cNvGraphicFramePr>
            <a:graphicFrameLocks noGrp="1"/>
          </p:cNvGraphicFramePr>
          <p:nvPr>
            <p:ph type="pic" sz="quarter" idx="4294967295"/>
            <p:extLst>
              <p:ext uri="{D42A27DB-BD31-4B8C-83A1-F6EECF244321}">
                <p14:modId xmlns:p14="http://schemas.microsoft.com/office/powerpoint/2010/main" val="1389021074"/>
              </p:ext>
            </p:extLst>
          </p:nvPr>
        </p:nvGraphicFramePr>
        <p:xfrm>
          <a:off x="0" y="0"/>
          <a:ext cx="12192000" cy="5834404"/>
        </p:xfrm>
        <a:graphic>
          <a:graphicData uri="http://schemas.openxmlformats.org/drawingml/2006/table">
            <a:tbl>
              <a:tblPr firstRow="1" bandRow="1">
                <a:tableStyleId>{72833802-FEF1-4C79-8D5D-14CF1EAF98D9}</a:tableStyleId>
              </a:tblPr>
              <a:tblGrid>
                <a:gridCol w="6096000">
                  <a:extLst>
                    <a:ext uri="{9D8B030D-6E8A-4147-A177-3AD203B41FA5}">
                      <a16:colId xmlns:a16="http://schemas.microsoft.com/office/drawing/2014/main" val="2271717778"/>
                    </a:ext>
                  </a:extLst>
                </a:gridCol>
                <a:gridCol w="6096000">
                  <a:extLst>
                    <a:ext uri="{9D8B030D-6E8A-4147-A177-3AD203B41FA5}">
                      <a16:colId xmlns:a16="http://schemas.microsoft.com/office/drawing/2014/main" val="482366983"/>
                    </a:ext>
                  </a:extLst>
                </a:gridCol>
              </a:tblGrid>
              <a:tr h="363984">
                <a:tc>
                  <a:txBody>
                    <a:bodyPr/>
                    <a:lstStyle/>
                    <a:p>
                      <a:r>
                        <a:rPr lang="en-US" sz="1600" dirty="0"/>
                        <a:t>ETHICS</a:t>
                      </a:r>
                    </a:p>
                  </a:txBody>
                  <a:tcPr/>
                </a:tc>
                <a:tc>
                  <a:txBody>
                    <a:bodyPr/>
                    <a:lstStyle/>
                    <a:p>
                      <a:endParaRPr lang="en-US" dirty="0"/>
                    </a:p>
                  </a:txBody>
                  <a:tcPr/>
                </a:tc>
                <a:extLst>
                  <a:ext uri="{0D108BD9-81ED-4DB2-BD59-A6C34878D82A}">
                    <a16:rowId xmlns:a16="http://schemas.microsoft.com/office/drawing/2014/main" val="3600100578"/>
                  </a:ext>
                </a:extLst>
              </a:tr>
              <a:tr h="819188">
                <a:tc>
                  <a:txBody>
                    <a:bodyPr/>
                    <a:lstStyle/>
                    <a:p>
                      <a:r>
                        <a:rPr lang="en-US" sz="1200" b="1" kern="1200" dirty="0">
                          <a:solidFill>
                            <a:schemeClr val="accent1"/>
                          </a:solidFill>
                          <a:effectLst/>
                        </a:rPr>
                        <a:t>Legal Compliance</a:t>
                      </a:r>
                      <a:endParaRPr lang="en-US" sz="1200" kern="1200" dirty="0">
                        <a:solidFill>
                          <a:schemeClr val="accent1"/>
                        </a:solidFill>
                        <a:effectLst/>
                      </a:endParaRPr>
                    </a:p>
                    <a:p>
                      <a:pPr marL="169863" lvl="1" indent="-169863">
                        <a:buFont typeface="Arial" panose="020B0604020202020204" pitchFamily="34" charset="0"/>
                        <a:buChar char="•"/>
                      </a:pPr>
                      <a:r>
                        <a:rPr lang="en-US" sz="1000" kern="1200" dirty="0">
                          <a:solidFill>
                            <a:schemeClr val="tx1"/>
                          </a:solidFill>
                          <a:effectLst/>
                        </a:rPr>
                        <a:t>Obey the laws and regulations of the relevant legal systems in addition to applicable Evoqua policies; violations of the law must be avoided under all circumstances.</a:t>
                      </a:r>
                      <a:endParaRPr lang="en-US" sz="1000" kern="1200" dirty="0">
                        <a:solidFill>
                          <a:schemeClr val="tx1"/>
                        </a:solidFill>
                        <a:effectLst/>
                        <a:latin typeface="+mn-lt"/>
                        <a:ea typeface="+mn-ea"/>
                        <a:cs typeface="+mn-cs"/>
                      </a:endParaRPr>
                    </a:p>
                  </a:txBody>
                  <a:tcPr anchor="ctr">
                    <a:lnR w="3175" cap="flat" cmpd="sng" algn="ctr">
                      <a:solidFill>
                        <a:schemeClr val="accent2"/>
                      </a:solidFill>
                      <a:prstDash val="solid"/>
                      <a:round/>
                      <a:headEnd type="none" w="med" len="med"/>
                      <a:tailEnd type="none" w="med" len="med"/>
                    </a:lnR>
                    <a:lnB w="3175" cap="flat" cmpd="sng" algn="ctr">
                      <a:solidFill>
                        <a:schemeClr val="accent2"/>
                      </a:solidFill>
                      <a:prstDash val="solid"/>
                      <a:round/>
                      <a:headEnd type="none" w="med" len="med"/>
                      <a:tailEnd type="none" w="med" len="med"/>
                    </a:lnB>
                  </a:tcPr>
                </a:tc>
                <a:tc rowSpan="2">
                  <a:txBody>
                    <a:bodyPr/>
                    <a:lstStyle/>
                    <a:p>
                      <a:r>
                        <a:rPr lang="en-US" sz="1200" b="1" kern="1200" dirty="0">
                          <a:solidFill>
                            <a:schemeClr val="accent1"/>
                          </a:solidFill>
                          <a:effectLst/>
                        </a:rPr>
                        <a:t>Fair Competition and Anti-Trust Laws</a:t>
                      </a:r>
                    </a:p>
                    <a:p>
                      <a:pPr marL="171450" indent="-171450">
                        <a:buFont typeface="Arial" panose="020B0604020202020204" pitchFamily="34" charset="0"/>
                        <a:buChar char="•"/>
                      </a:pPr>
                      <a:r>
                        <a:rPr lang="en-US" sz="1000" kern="1200" dirty="0">
                          <a:solidFill>
                            <a:schemeClr val="dk1"/>
                          </a:solidFill>
                          <a:effectLst/>
                        </a:rPr>
                        <a:t>Do not communicate to Evoqua competitors about Evoqua prices, output, capacities, sales, bids, profits, profit margins, costs, methods of distribution or any other parameter that determines or influences the Company’s competitive behavior with the aim to solicit parallel behavior from the competitor.</a:t>
                      </a:r>
                    </a:p>
                    <a:p>
                      <a:pPr marL="171450" indent="-171450">
                        <a:buFont typeface="Arial" panose="020B0604020202020204" pitchFamily="34" charset="0"/>
                        <a:buChar char="•"/>
                      </a:pPr>
                      <a:r>
                        <a:rPr lang="en-US" sz="1000" kern="1200" dirty="0">
                          <a:solidFill>
                            <a:schemeClr val="dk1"/>
                          </a:solidFill>
                          <a:effectLst/>
                        </a:rPr>
                        <a:t>Do not enter into an agreement with an Evoqua competitor not to compete, to restrict dealings with suppliers, to submit bogus offers for bidding or to divide up customers, markets, territories or production programs, or have any influence on the resale prices charged by our purchasers or attempt to make them restrict the export or import of goods supplied by Evoqua.</a:t>
                      </a:r>
                    </a:p>
                    <a:p>
                      <a:pPr marL="171450" indent="-171450">
                        <a:buFont typeface="Arial" panose="020B0604020202020204" pitchFamily="34" charset="0"/>
                        <a:buChar char="•"/>
                      </a:pPr>
                      <a:r>
                        <a:rPr lang="en-US" sz="1000" kern="1200" dirty="0">
                          <a:solidFill>
                            <a:schemeClr val="dk1"/>
                          </a:solidFill>
                          <a:effectLst/>
                        </a:rPr>
                        <a:t>Do not obtain competitive intelligence by using industrial espionage, bribery, theft or electronic eavesdropping, or communicating knowingly false information about a competitor or its products or services.</a:t>
                      </a:r>
                    </a:p>
                    <a:p>
                      <a:endParaRPr lang="en-US" sz="1000" kern="1200" dirty="0">
                        <a:solidFill>
                          <a:schemeClr val="dk1"/>
                        </a:solidFill>
                        <a:effectLst/>
                        <a:latin typeface="+mn-lt"/>
                        <a:ea typeface="+mn-ea"/>
                        <a:cs typeface="+mn-cs"/>
                      </a:endParaRPr>
                    </a:p>
                  </a:txBody>
                  <a:tcPr anchor="ctr">
                    <a:lnL w="3175" cap="flat" cmpd="sng" algn="ctr">
                      <a:solidFill>
                        <a:schemeClr val="accent2"/>
                      </a:solidFill>
                      <a:prstDash val="solid"/>
                      <a:round/>
                      <a:headEnd type="none" w="med" len="med"/>
                      <a:tailEnd type="none" w="med" len="med"/>
                    </a:lnL>
                    <a:lnB w="3175"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982203615"/>
                  </a:ext>
                </a:extLst>
              </a:tr>
              <a:tr h="1950646">
                <a:tc>
                  <a:txBody>
                    <a:bodyPr/>
                    <a:lstStyle/>
                    <a:p>
                      <a:r>
                        <a:rPr lang="en-US" sz="1200" b="1" kern="1200" dirty="0">
                          <a:solidFill>
                            <a:schemeClr val="accent1"/>
                          </a:solidFill>
                          <a:effectLst/>
                        </a:rPr>
                        <a:t>Prohibition of Bribery and Corruption</a:t>
                      </a:r>
                    </a:p>
                    <a:p>
                      <a:pPr marL="169863" lvl="1" indent="-169863">
                        <a:buFont typeface="Arial" panose="020B0604020202020204" pitchFamily="34" charset="0"/>
                        <a:buChar char="•"/>
                      </a:pPr>
                      <a:r>
                        <a:rPr lang="en-US" sz="1000" kern="1200" dirty="0">
                          <a:solidFill>
                            <a:schemeClr val="tx1"/>
                          </a:solidFill>
                          <a:effectLst/>
                        </a:rPr>
                        <a:t>Do not directly or indirectly offer, promise, grant or authorize the giving of money or anything else of value to a government official or any private commercial entity or person to influence official action or to obtain an improper advantage.</a:t>
                      </a:r>
                    </a:p>
                    <a:p>
                      <a:pPr marL="169863" lvl="1" indent="-169863">
                        <a:buFont typeface="Arial" panose="020B0604020202020204" pitchFamily="34" charset="0"/>
                        <a:buChar char="•"/>
                      </a:pPr>
                      <a:r>
                        <a:rPr lang="en-US" sz="1000" kern="1200" dirty="0">
                          <a:solidFill>
                            <a:schemeClr val="tx1"/>
                          </a:solidFill>
                          <a:effectLst/>
                        </a:rPr>
                        <a:t>Do not give money or anything of value indirectly (for example, to a consultant, agent, intermediary, or other third party) if the circumstances indicate that all or part of what is given may be directly or indirectly passed on to either: (i) a government official to influence official action or obtain an improper advantage or (ii) a private commercial counterparty in consideration for an unfair advantage in a business transaction.</a:t>
                      </a:r>
                      <a:endParaRPr lang="en-US" sz="1000" kern="1200" dirty="0">
                        <a:solidFill>
                          <a:schemeClr val="tx1"/>
                        </a:solidFill>
                        <a:effectLst/>
                        <a:latin typeface="+mn-lt"/>
                        <a:ea typeface="+mn-ea"/>
                        <a:cs typeface="+mn-cs"/>
                      </a:endParaRPr>
                    </a:p>
                  </a:txBody>
                  <a:tcPr anchor="ctr">
                    <a:lnR w="3175" cap="flat" cmpd="sng" algn="ctr">
                      <a:solidFill>
                        <a:schemeClr val="accent2"/>
                      </a:solidFill>
                      <a:prstDash val="solid"/>
                      <a:round/>
                      <a:headEnd type="none" w="med" len="med"/>
                      <a:tailEnd type="none" w="med" len="med"/>
                    </a:lnR>
                    <a:lnT w="3175" cap="flat" cmpd="sng" algn="ctr">
                      <a:solidFill>
                        <a:schemeClr val="accent2"/>
                      </a:solidFill>
                      <a:prstDash val="solid"/>
                      <a:round/>
                      <a:headEnd type="none" w="med" len="med"/>
                      <a:tailEnd type="none" w="med" len="med"/>
                    </a:lnT>
                    <a:lnB w="3175" cap="flat" cmpd="sng" algn="ctr">
                      <a:solidFill>
                        <a:schemeClr val="accent2"/>
                      </a:solidFill>
                      <a:prstDash val="solid"/>
                      <a:round/>
                      <a:headEnd type="none" w="med" len="med"/>
                      <a:tailEnd type="none" w="med" len="med"/>
                    </a:lnB>
                  </a:tcPr>
                </a:tc>
                <a:tc vMerge="1">
                  <a:txBody>
                    <a:bodyPr/>
                    <a:lstStyle/>
                    <a:p>
                      <a:endParaRPr lang="en-US" sz="1100" kern="1200" dirty="0">
                        <a:solidFill>
                          <a:schemeClr val="dk1"/>
                        </a:solidFill>
                        <a:effectLst/>
                        <a:latin typeface="+mn-lt"/>
                        <a:ea typeface="+mn-ea"/>
                        <a:cs typeface="+mn-cs"/>
                      </a:endParaRPr>
                    </a:p>
                  </a:txBody>
                  <a:tcPr/>
                </a:tc>
                <a:extLst>
                  <a:ext uri="{0D108BD9-81ED-4DB2-BD59-A6C34878D82A}">
                    <a16:rowId xmlns:a16="http://schemas.microsoft.com/office/drawing/2014/main" val="2313989778"/>
                  </a:ext>
                </a:extLst>
              </a:tr>
              <a:tr h="1349405">
                <a:tc>
                  <a:txBody>
                    <a:bodyPr/>
                    <a:lstStyle/>
                    <a:p>
                      <a:r>
                        <a:rPr lang="en-US" sz="1200" b="1" kern="1200" dirty="0">
                          <a:solidFill>
                            <a:schemeClr val="accent1"/>
                          </a:solidFill>
                          <a:effectLst/>
                        </a:rPr>
                        <a:t>Conflicts of Interest</a:t>
                      </a:r>
                    </a:p>
                    <a:p>
                      <a:pPr marL="171450" indent="-171450" algn="l">
                        <a:buFont typeface="Arial" panose="020B0604020202020204" pitchFamily="34" charset="0"/>
                        <a:buChar char="•"/>
                      </a:pPr>
                      <a:r>
                        <a:rPr lang="en-US" sz="1000" kern="1200" dirty="0">
                          <a:solidFill>
                            <a:schemeClr val="tx1"/>
                          </a:solidFill>
                          <a:effectLst/>
                        </a:rPr>
                        <a:t>Avoid conflicts of interest in all work with Evoqua and ensure that all sub-contractors avoid such situations. A conflict of interest may arise when a Supplier has a competing professional or personal interest in the course of carrying out Evoqua business. Any and all conflicts must be disclosed to the Company at the time of contracting or when the conflict arises.</a:t>
                      </a:r>
                      <a:endParaRPr lang="en-US" dirty="0">
                        <a:solidFill>
                          <a:schemeClr val="tx1"/>
                        </a:solidFill>
                      </a:endParaRPr>
                    </a:p>
                  </a:txBody>
                  <a:tcPr anchor="ctr">
                    <a:lnR w="3175" cap="flat" cmpd="sng" algn="ctr">
                      <a:solidFill>
                        <a:schemeClr val="accent2"/>
                      </a:solidFill>
                      <a:prstDash val="solid"/>
                      <a:round/>
                      <a:headEnd type="none" w="med" len="med"/>
                      <a:tailEnd type="none" w="med" len="med"/>
                    </a:lnR>
                    <a:lnT w="3175" cap="flat" cmpd="sng" algn="ctr">
                      <a:solidFill>
                        <a:schemeClr val="accent2"/>
                      </a:solidFill>
                      <a:prstDash val="solid"/>
                      <a:round/>
                      <a:headEnd type="none" w="med" len="med"/>
                      <a:tailEnd type="none" w="med" len="med"/>
                    </a:lnT>
                    <a:lnB w="3175"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85958"/>
                          </a:solidFill>
                          <a:effectLst/>
                          <a:uLnTx/>
                          <a:uFillTx/>
                          <a:latin typeface="+mn-lt"/>
                          <a:ea typeface="+mn-ea"/>
                          <a:cs typeface="+mn-cs"/>
                        </a:rPr>
                        <a:t>Intellectual Property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585958"/>
                          </a:solidFill>
                          <a:effectLst/>
                          <a:uLnTx/>
                          <a:uFillTx/>
                          <a:latin typeface="+mn-lt"/>
                          <a:ea typeface="+mn-ea"/>
                          <a:cs typeface="+mn-cs"/>
                        </a:rPr>
                        <a:t>Protect and respect all intellectual property belonging to Evoqua which shall include but not be limited to all of Evoqua’s patents, trademarks, copyrights, trade secrets, know-how and other confidential or proprietary information. Suppliers have no right to use any intellectual property or other proprietary information belonging to Evoqua without prior written authorization from the Company.</a:t>
                      </a:r>
                    </a:p>
                  </a:txBody>
                  <a:tcPr anchor="ctr">
                    <a:lnL w="3175" cap="flat" cmpd="sng" algn="ctr">
                      <a:solidFill>
                        <a:schemeClr val="accent2"/>
                      </a:solidFill>
                      <a:prstDash val="solid"/>
                      <a:round/>
                      <a:headEnd type="none" w="med" len="med"/>
                      <a:tailEnd type="none" w="med" len="med"/>
                    </a:lnL>
                    <a:lnT w="3175" cap="flat" cmpd="sng" algn="ctr">
                      <a:solidFill>
                        <a:schemeClr val="accent2"/>
                      </a:solidFill>
                      <a:prstDash val="solid"/>
                      <a:round/>
                      <a:headEnd type="none" w="med" len="med"/>
                      <a:tailEnd type="none" w="med" len="med"/>
                    </a:lnT>
                    <a:lnB w="3175"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755784247"/>
                  </a:ext>
                </a:extLst>
              </a:tr>
              <a:tr h="1349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3E51"/>
                          </a:solidFill>
                          <a:effectLst/>
                          <a:uLnTx/>
                          <a:uFillTx/>
                          <a:latin typeface="+mn-lt"/>
                          <a:ea typeface="+mn-ea"/>
                          <a:cs typeface="+mn-cs"/>
                        </a:rPr>
                        <a:t>Privacy</a:t>
                      </a:r>
                      <a:endParaRPr kumimoji="0" lang="en-US" sz="1200" b="0" i="0" u="none" strike="noStrike" kern="1200" cap="none" spc="0" normalizeH="0" baseline="0" noProof="0" dirty="0">
                        <a:ln>
                          <a:noFill/>
                        </a:ln>
                        <a:solidFill>
                          <a:srgbClr val="003E51"/>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585958"/>
                          </a:solidFill>
                          <a:effectLst/>
                          <a:uLnTx/>
                          <a:uFillTx/>
                          <a:latin typeface="+mn-lt"/>
                          <a:ea typeface="+mn-ea"/>
                          <a:cs typeface="+mn-cs"/>
                        </a:rPr>
                        <a:t>Commit to protecting the reasonable privacy expectations of personal information of all parties, including suppliers, customers, consumers and employees. Suppliers are to comply with regional and international privacy and information security laws and regulatory requirements when personal information is collected, stored, processed, transmitted, and shared.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nchor="ctr">
                    <a:lnR w="3175" cap="flat" cmpd="sng" algn="ctr">
                      <a:solidFill>
                        <a:schemeClr val="accent2"/>
                      </a:solidFill>
                      <a:prstDash val="solid"/>
                      <a:round/>
                      <a:headEnd type="none" w="med" len="med"/>
                      <a:tailEnd type="none" w="med" len="med"/>
                    </a:lnR>
                    <a:lnT w="3175" cap="flat" cmpd="sng" algn="ctr">
                      <a:solidFill>
                        <a:schemeClr val="accent2"/>
                      </a:solidFill>
                      <a:prstDash val="solid"/>
                      <a:round/>
                      <a:headEnd type="none" w="med" len="med"/>
                      <a:tailEnd type="none" w="med" len="med"/>
                    </a:lnT>
                    <a:lnB w="3175"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3E51"/>
                          </a:solidFill>
                          <a:effectLst/>
                          <a:uLnTx/>
                          <a:uFillTx/>
                          <a:latin typeface="+mn-lt"/>
                          <a:ea typeface="+mn-ea"/>
                          <a:cs typeface="+mn-cs"/>
                        </a:rPr>
                        <a:t>Responsible Sourcing of Minerals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585958"/>
                          </a:solidFill>
                          <a:effectLst/>
                          <a:uLnTx/>
                          <a:uFillTx/>
                          <a:latin typeface="+mn-lt"/>
                          <a:ea typeface="+mn-ea"/>
                          <a:cs typeface="+mn-cs"/>
                        </a:rPr>
                        <a:t>Participants shall adopt a policy and exercise due diligence on the source and chain of custody of the tantalum, tin, tungsten, and gold in the products they manufacture to reasonably assure that they are sourced in a way consistent with the Organization for Economic Co-operation and Development (OECD) Guidance for Responsible Supply Chains of Minerals from Conflict-Affected and High-Risk Areas or an equivalent and recognized due diligence framework.</a:t>
                      </a:r>
                    </a:p>
                  </a:txBody>
                  <a:tcPr anchor="ctr">
                    <a:lnL w="3175" cap="flat" cmpd="sng" algn="ctr">
                      <a:solidFill>
                        <a:schemeClr val="accent2"/>
                      </a:solidFill>
                      <a:prstDash val="solid"/>
                      <a:round/>
                      <a:headEnd type="none" w="med" len="med"/>
                      <a:tailEnd type="none" w="med" len="med"/>
                    </a:lnL>
                    <a:lnT w="3175" cap="flat" cmpd="sng" algn="ctr">
                      <a:solidFill>
                        <a:schemeClr val="accent2"/>
                      </a:solidFill>
                      <a:prstDash val="solid"/>
                      <a:round/>
                      <a:headEnd type="none" w="med" len="med"/>
                      <a:tailEnd type="none" w="med" len="med"/>
                    </a:lnT>
                    <a:lnB w="3175"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06893646"/>
                  </a:ext>
                </a:extLst>
              </a:tr>
            </a:tbl>
          </a:graphicData>
        </a:graphic>
      </p:graphicFrame>
    </p:spTree>
    <p:extLst>
      <p:ext uri="{BB962C8B-B14F-4D97-AF65-F5344CB8AC3E}">
        <p14:creationId xmlns:p14="http://schemas.microsoft.com/office/powerpoint/2010/main" val="3244360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FDE07DA-0F7D-45C4-843F-6AFB7B36A9CE}"/>
              </a:ext>
            </a:extLst>
          </p:cNvPr>
          <p:cNvGraphicFramePr>
            <a:graphicFrameLocks noGrp="1"/>
          </p:cNvGraphicFramePr>
          <p:nvPr>
            <p:ph type="pic" sz="quarter" idx="4294967295"/>
          </p:nvPr>
        </p:nvGraphicFramePr>
        <p:xfrm>
          <a:off x="0" y="0"/>
          <a:ext cx="12192000" cy="5648354"/>
        </p:xfrm>
        <a:graphic>
          <a:graphicData uri="http://schemas.openxmlformats.org/drawingml/2006/table">
            <a:tbl>
              <a:tblPr firstRow="1" bandRow="1">
                <a:tableStyleId>{72833802-FEF1-4C79-8D5D-14CF1EAF98D9}</a:tableStyleId>
              </a:tblPr>
              <a:tblGrid>
                <a:gridCol w="6096000">
                  <a:extLst>
                    <a:ext uri="{9D8B030D-6E8A-4147-A177-3AD203B41FA5}">
                      <a16:colId xmlns:a16="http://schemas.microsoft.com/office/drawing/2014/main" val="2271717778"/>
                    </a:ext>
                  </a:extLst>
                </a:gridCol>
                <a:gridCol w="6096000">
                  <a:extLst>
                    <a:ext uri="{9D8B030D-6E8A-4147-A177-3AD203B41FA5}">
                      <a16:colId xmlns:a16="http://schemas.microsoft.com/office/drawing/2014/main" val="482366983"/>
                    </a:ext>
                  </a:extLst>
                </a:gridCol>
              </a:tblGrid>
              <a:tr h="340242">
                <a:tc>
                  <a:txBody>
                    <a:bodyPr/>
                    <a:lstStyle/>
                    <a:p>
                      <a:r>
                        <a:rPr lang="en-US" sz="1600" dirty="0"/>
                        <a:t>LABOR</a:t>
                      </a:r>
                    </a:p>
                  </a:txBody>
                  <a:tcPr/>
                </a:tc>
                <a:tc>
                  <a:txBody>
                    <a:bodyPr/>
                    <a:lstStyle/>
                    <a:p>
                      <a:r>
                        <a:rPr lang="en-US" sz="1600" dirty="0"/>
                        <a:t>ENVIRONMENTAL, HEALTH AND SAFETY</a:t>
                      </a:r>
                    </a:p>
                  </a:txBody>
                  <a:tcPr/>
                </a:tc>
                <a:extLst>
                  <a:ext uri="{0D108BD9-81ED-4DB2-BD59-A6C34878D82A}">
                    <a16:rowId xmlns:a16="http://schemas.microsoft.com/office/drawing/2014/main" val="3600100578"/>
                  </a:ext>
                </a:extLst>
              </a:tr>
              <a:tr h="1194367">
                <a:tc rowSpan="2">
                  <a:txBody>
                    <a:bodyPr/>
                    <a:lstStyle/>
                    <a:p>
                      <a:r>
                        <a:rPr lang="en-US" sz="1200" b="1" kern="1200" dirty="0">
                          <a:solidFill>
                            <a:schemeClr val="accent1"/>
                          </a:solidFill>
                          <a:effectLst/>
                        </a:rPr>
                        <a:t>Human Rights of Employees</a:t>
                      </a:r>
                    </a:p>
                    <a:p>
                      <a:pPr marL="171450" indent="-171450">
                        <a:buFont typeface="Arial" panose="020B0604020202020204" pitchFamily="34" charset="0"/>
                        <a:buChar char="•"/>
                      </a:pPr>
                      <a:r>
                        <a:rPr lang="en-US" sz="1000" b="0" kern="1200" dirty="0">
                          <a:solidFill>
                            <a:schemeClr val="dk1"/>
                          </a:solidFill>
                          <a:effectLst/>
                        </a:rPr>
                        <a:t>Promote equal opportunities for and treatment of its employees irrespective of race, nationality, social background, disabilities, sexual orientation, gender identity, political or religious conviction, sex or age.</a:t>
                      </a:r>
                    </a:p>
                    <a:p>
                      <a:pPr marL="171450" indent="-171450">
                        <a:buFont typeface="Arial" panose="020B0604020202020204" pitchFamily="34" charset="0"/>
                        <a:buChar char="•"/>
                      </a:pPr>
                      <a:r>
                        <a:rPr lang="en-US" sz="1000" b="0" kern="1200" dirty="0">
                          <a:solidFill>
                            <a:schemeClr val="dk1"/>
                          </a:solidFill>
                          <a:effectLst/>
                        </a:rPr>
                        <a:t>Respect the personal dignity, privacy and rights of each individual.</a:t>
                      </a:r>
                    </a:p>
                    <a:p>
                      <a:pPr marL="171450" indent="-171450">
                        <a:buFont typeface="Arial" panose="020B0604020202020204" pitchFamily="34" charset="0"/>
                        <a:buChar char="•"/>
                      </a:pPr>
                      <a:r>
                        <a:rPr lang="en-US" sz="1000" b="0" kern="1200" dirty="0">
                          <a:solidFill>
                            <a:schemeClr val="dk1"/>
                          </a:solidFill>
                          <a:effectLst/>
                        </a:rPr>
                        <a:t>Refuse to make anyone work against his or her will.</a:t>
                      </a:r>
                    </a:p>
                    <a:p>
                      <a:pPr marL="171450" indent="-171450">
                        <a:buFont typeface="Arial" panose="020B0604020202020204" pitchFamily="34" charset="0"/>
                        <a:buChar char="•"/>
                      </a:pPr>
                      <a:r>
                        <a:rPr lang="en-US" sz="1000" b="0" kern="1200" dirty="0">
                          <a:solidFill>
                            <a:schemeClr val="dk1"/>
                          </a:solidFill>
                          <a:effectLst/>
                        </a:rPr>
                        <a:t>Refuse to tolerate any unacceptable treatment of employees, such as mental cruelty, sexual harassment or discrimination.</a:t>
                      </a:r>
                    </a:p>
                    <a:p>
                      <a:pPr marL="171450" indent="-171450">
                        <a:buFont typeface="Arial" panose="020B0604020202020204" pitchFamily="34" charset="0"/>
                        <a:buChar char="•"/>
                      </a:pPr>
                      <a:r>
                        <a:rPr lang="en-US" sz="1000" b="0" kern="1200" dirty="0">
                          <a:solidFill>
                            <a:schemeClr val="dk1"/>
                          </a:solidFill>
                          <a:effectLst/>
                        </a:rPr>
                        <a:t>Prohibit behavior including gestures, language and physical contact, that is sexual, coercive, threatening, abusive or exploitative.</a:t>
                      </a:r>
                    </a:p>
                    <a:p>
                      <a:pPr marL="171450" indent="-171450">
                        <a:buFont typeface="Arial" panose="020B0604020202020204" pitchFamily="34" charset="0"/>
                        <a:buChar char="•"/>
                      </a:pPr>
                      <a:r>
                        <a:rPr lang="en-US" sz="1000" b="0" kern="1200" dirty="0">
                          <a:solidFill>
                            <a:schemeClr val="dk1"/>
                          </a:solidFill>
                          <a:effectLst/>
                        </a:rPr>
                        <a:t>Provide fair remuneration and guarantee the applicable national statutory minimum living wage.</a:t>
                      </a:r>
                    </a:p>
                    <a:p>
                      <a:pPr marL="171450" indent="-171450">
                        <a:buFont typeface="Arial" panose="020B0604020202020204" pitchFamily="34" charset="0"/>
                        <a:buChar char="•"/>
                      </a:pPr>
                      <a:r>
                        <a:rPr lang="en-US" sz="1000" b="0" kern="1200" dirty="0">
                          <a:solidFill>
                            <a:schemeClr val="dk1"/>
                          </a:solidFill>
                          <a:effectLst/>
                        </a:rPr>
                        <a:t>Comply with the maximum number of working hours laid down in the applicable laws in the areas within which they are operating.</a:t>
                      </a:r>
                      <a:endParaRPr lang="en-US" sz="1000" b="0" kern="1200" dirty="0">
                        <a:solidFill>
                          <a:schemeClr val="dk1"/>
                        </a:solidFill>
                        <a:effectLst/>
                        <a:latin typeface="+mn-lt"/>
                        <a:ea typeface="+mn-ea"/>
                        <a:cs typeface="+mn-cs"/>
                      </a:endParaRPr>
                    </a:p>
                  </a:txBody>
                  <a:tcPr anchor="ctr">
                    <a:lnR w="3175" cap="flat" cmpd="sng" algn="ctr">
                      <a:solidFill>
                        <a:schemeClr val="accent2"/>
                      </a:solidFill>
                      <a:prstDash val="solid"/>
                      <a:round/>
                      <a:headEnd type="none" w="med" len="med"/>
                      <a:tailEnd type="none" w="med" len="med"/>
                    </a:lnR>
                    <a:lnB w="3175" cap="flat" cmpd="sng" algn="ctr">
                      <a:solidFill>
                        <a:schemeClr val="accent2"/>
                      </a:solidFill>
                      <a:prstDash val="solid"/>
                      <a:round/>
                      <a:headEnd type="none" w="med" len="med"/>
                      <a:tailEnd type="none" w="med" len="med"/>
                    </a:lnB>
                  </a:tcPr>
                </a:tc>
                <a:tc>
                  <a:txBody>
                    <a:bodyPr/>
                    <a:lstStyle/>
                    <a:p>
                      <a:r>
                        <a:rPr lang="en-US" sz="1200" b="1" kern="1200" dirty="0">
                          <a:solidFill>
                            <a:schemeClr val="accent1"/>
                          </a:solidFill>
                          <a:effectLst/>
                        </a:rPr>
                        <a:t>Employees</a:t>
                      </a:r>
                    </a:p>
                    <a:p>
                      <a:pPr marL="171450" indent="-171450">
                        <a:buFont typeface="Arial" panose="020B0604020202020204" pitchFamily="34" charset="0"/>
                        <a:buChar char="•"/>
                      </a:pPr>
                      <a:r>
                        <a:rPr lang="en-US" sz="1000" kern="1200" dirty="0">
                          <a:solidFill>
                            <a:schemeClr val="dk1"/>
                          </a:solidFill>
                          <a:effectLst/>
                        </a:rPr>
                        <a:t>Take responsibility for the health and safety of employees.</a:t>
                      </a:r>
                    </a:p>
                    <a:p>
                      <a:pPr marL="171450" indent="-171450">
                        <a:buFont typeface="Arial" panose="020B0604020202020204" pitchFamily="34" charset="0"/>
                        <a:buChar char="•"/>
                      </a:pPr>
                      <a:r>
                        <a:rPr lang="en-US" sz="1000" kern="1200" dirty="0">
                          <a:solidFill>
                            <a:schemeClr val="dk1"/>
                          </a:solidFill>
                          <a:effectLst/>
                        </a:rPr>
                        <a:t>Control hazards and take precautionary measures against accidents and occupational hazards.</a:t>
                      </a:r>
                    </a:p>
                    <a:p>
                      <a:pPr marL="171450" indent="-171450">
                        <a:buFont typeface="Arial" panose="020B0604020202020204" pitchFamily="34" charset="0"/>
                        <a:buChar char="•"/>
                      </a:pPr>
                      <a:r>
                        <a:rPr lang="en-US" sz="1000" kern="1200" dirty="0">
                          <a:solidFill>
                            <a:schemeClr val="dk1"/>
                          </a:solidFill>
                          <a:effectLst/>
                        </a:rPr>
                        <a:t>Provide training to employees on relevant health and safety issues.</a:t>
                      </a:r>
                    </a:p>
                    <a:p>
                      <a:endParaRPr lang="en-US" sz="1000" kern="1200" dirty="0">
                        <a:solidFill>
                          <a:schemeClr val="dk1"/>
                        </a:solidFill>
                        <a:effectLst/>
                        <a:latin typeface="+mn-lt"/>
                        <a:ea typeface="+mn-ea"/>
                        <a:cs typeface="+mn-cs"/>
                      </a:endParaRPr>
                    </a:p>
                  </a:txBody>
                  <a:tcPr anchor="ctr">
                    <a:lnL w="3175"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3982203615"/>
                  </a:ext>
                </a:extLst>
              </a:tr>
              <a:tr h="1599385">
                <a:tc vMerge="1">
                  <a:txBody>
                    <a:bodyPr/>
                    <a:lstStyle/>
                    <a:p>
                      <a:endParaRPr lang="en-US"/>
                    </a:p>
                  </a:txBody>
                  <a:tcPr/>
                </a:tc>
                <a:tc rowSpan="2">
                  <a:txBody>
                    <a:bodyPr/>
                    <a:lstStyle/>
                    <a:p>
                      <a:r>
                        <a:rPr lang="en-US" sz="1200" b="1" kern="1200" dirty="0">
                          <a:solidFill>
                            <a:schemeClr val="accent1"/>
                          </a:solidFill>
                          <a:effectLst/>
                        </a:rPr>
                        <a:t>Environment</a:t>
                      </a:r>
                    </a:p>
                    <a:p>
                      <a:pPr marL="171450" indent="-171450">
                        <a:buFont typeface="Arial" panose="020B0604020202020204" pitchFamily="34" charset="0"/>
                        <a:buChar char="•"/>
                      </a:pPr>
                      <a:r>
                        <a:rPr lang="en-US" sz="1000" kern="1200" dirty="0">
                          <a:solidFill>
                            <a:schemeClr val="dk1"/>
                          </a:solidFill>
                          <a:effectLst/>
                        </a:rPr>
                        <a:t>Take reasonable steps to minimize environmental waste and impact in all business activities, including reduction of materials waste, emissions, and water withdrawal.</a:t>
                      </a:r>
                    </a:p>
                    <a:p>
                      <a:pPr marL="171450" indent="-171450">
                        <a:buFont typeface="Arial" panose="020B0604020202020204" pitchFamily="34" charset="0"/>
                        <a:buChar char="•"/>
                      </a:pPr>
                      <a:r>
                        <a:rPr lang="en-US" sz="1000" kern="1200" dirty="0">
                          <a:solidFill>
                            <a:schemeClr val="dk1"/>
                          </a:solidFill>
                          <a:effectLst/>
                        </a:rPr>
                        <a:t>Obtain, maintain and follow all required environmental permits, approvals and registrations.</a:t>
                      </a:r>
                    </a:p>
                    <a:p>
                      <a:pPr marL="171450" indent="-171450">
                        <a:buFont typeface="Arial" panose="020B0604020202020204" pitchFamily="34" charset="0"/>
                        <a:buChar char="•"/>
                      </a:pPr>
                      <a:r>
                        <a:rPr lang="en-US" sz="1000" kern="1200" dirty="0">
                          <a:solidFill>
                            <a:schemeClr val="dk1"/>
                          </a:solidFill>
                          <a:effectLst/>
                        </a:rPr>
                        <a:t>Chemicals and other materials posing a hazard to humans or the environment are to be identified, labelled and managed to ensure safe handling, movement, storage, use, recycling or reuse and disposal.</a:t>
                      </a:r>
                    </a:p>
                    <a:p>
                      <a:pPr marL="171450" indent="-171450">
                        <a:buFont typeface="Arial" panose="020B0604020202020204" pitchFamily="34" charset="0"/>
                        <a:buChar char="•"/>
                      </a:pPr>
                      <a:r>
                        <a:rPr lang="en-US" sz="1000" kern="1200" dirty="0">
                          <a:solidFill>
                            <a:schemeClr val="dk1"/>
                          </a:solidFill>
                          <a:effectLst/>
                        </a:rPr>
                        <a:t>Adhere to all applicable laws, regulations and customer requirements regarding prohibition or restriction of specific substances in products and manufacturing, including labeling for recycling and disposal.	</a:t>
                      </a:r>
                    </a:p>
                    <a:p>
                      <a:endParaRPr lang="en-US" sz="1000" kern="1200" dirty="0">
                        <a:solidFill>
                          <a:schemeClr val="dk1"/>
                        </a:solidFill>
                        <a:effectLst/>
                        <a:latin typeface="+mn-lt"/>
                        <a:ea typeface="+mn-ea"/>
                        <a:cs typeface="+mn-cs"/>
                      </a:endParaRPr>
                    </a:p>
                  </a:txBody>
                  <a:tcPr anchor="ctr">
                    <a:lnL w="3175"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06264577"/>
                  </a:ext>
                </a:extLst>
              </a:tr>
              <a:tr h="852701">
                <a:tc rowSpan="3">
                  <a:txBody>
                    <a:bodyPr/>
                    <a:lstStyle/>
                    <a:p>
                      <a:r>
                        <a:rPr lang="en-US" sz="1200" b="1" kern="1200" dirty="0">
                          <a:solidFill>
                            <a:schemeClr val="accent1"/>
                          </a:solidFill>
                          <a:effectLst/>
                        </a:rPr>
                        <a:t>Child Labor and Human Trafficking</a:t>
                      </a:r>
                    </a:p>
                    <a:p>
                      <a:pPr marL="171450" indent="-171450">
                        <a:buFont typeface="Arial" panose="020B0604020202020204" pitchFamily="34" charset="0"/>
                        <a:buChar char="•"/>
                      </a:pPr>
                      <a:r>
                        <a:rPr lang="en-US" sz="1000" b="0" kern="1200" dirty="0">
                          <a:solidFill>
                            <a:schemeClr val="dk1"/>
                          </a:solidFill>
                          <a:effectLst/>
                        </a:rPr>
                        <a:t>Ensure that compulsory labor – including child labor, forced labor, slavery and human trafficking – is not used in the performance of work. The term “child” refers to any person under the minimum legal age for employment where the work is performed.</a:t>
                      </a:r>
                    </a:p>
                    <a:p>
                      <a:pPr marL="171450" indent="-171450">
                        <a:buFont typeface="Arial" panose="020B0604020202020204" pitchFamily="34" charset="0"/>
                        <a:buChar char="•"/>
                      </a:pPr>
                      <a:r>
                        <a:rPr lang="en-US" sz="1000" b="0" kern="1200" dirty="0">
                          <a:solidFill>
                            <a:schemeClr val="dk1"/>
                          </a:solidFill>
                          <a:effectLst/>
                        </a:rPr>
                        <a:t>Do not employ workers under the age of 15 or, in those countries subject to the developing country exception of the ILO Convention 138, employ workers under the age of 14.</a:t>
                      </a:r>
                      <a:endParaRPr lang="en-US" sz="1000" b="0" kern="1200" dirty="0">
                        <a:solidFill>
                          <a:schemeClr val="dk1"/>
                        </a:solidFill>
                        <a:effectLst/>
                        <a:latin typeface="+mn-lt"/>
                        <a:ea typeface="+mn-ea"/>
                        <a:cs typeface="+mn-cs"/>
                      </a:endParaRPr>
                    </a:p>
                  </a:txBody>
                  <a:tcPr anchor="ctr">
                    <a:lnR w="3175" cap="flat" cmpd="sng" algn="ctr">
                      <a:solidFill>
                        <a:schemeClr val="accent2"/>
                      </a:solidFill>
                      <a:prstDash val="solid"/>
                      <a:round/>
                      <a:headEnd type="none" w="med" len="med"/>
                      <a:tailEnd type="none" w="med" len="med"/>
                    </a:lnR>
                    <a:lnT w="3175" cap="flat" cmpd="sng" algn="ctr">
                      <a:solidFill>
                        <a:schemeClr val="accent2"/>
                      </a:solidFill>
                      <a:prstDash val="solid"/>
                      <a:round/>
                      <a:headEnd type="none" w="med" len="med"/>
                      <a:tailEnd type="none" w="med" len="med"/>
                    </a:lnT>
                  </a:tcPr>
                </a:tc>
                <a:tc vMerge="1">
                  <a:txBody>
                    <a:bodyPr/>
                    <a:lstStyle/>
                    <a:p>
                      <a:endParaRPr lang="en-US" sz="1100" kern="1200" dirty="0">
                        <a:solidFill>
                          <a:schemeClr val="dk1"/>
                        </a:solidFill>
                        <a:effectLst/>
                        <a:latin typeface="+mn-lt"/>
                        <a:ea typeface="+mn-ea"/>
                        <a:cs typeface="+mn-cs"/>
                      </a:endParaRPr>
                    </a:p>
                  </a:txBody>
                  <a:tcPr/>
                </a:tc>
                <a:extLst>
                  <a:ext uri="{0D108BD9-81ED-4DB2-BD59-A6C34878D82A}">
                    <a16:rowId xmlns:a16="http://schemas.microsoft.com/office/drawing/2014/main" val="2313989778"/>
                  </a:ext>
                </a:extLst>
              </a:tr>
              <a:tr h="434315">
                <a:tc vMerge="1">
                  <a:txBody>
                    <a:bodyPr/>
                    <a:lstStyle/>
                    <a:p>
                      <a:endParaRPr lang="en-US"/>
                    </a:p>
                  </a:txBody>
                  <a:tcPr/>
                </a:tc>
                <a:tc>
                  <a:txBody>
                    <a:bodyPr/>
                    <a:lstStyle/>
                    <a:p>
                      <a:r>
                        <a:rPr lang="en-US" sz="1600" b="1" kern="1200" dirty="0">
                          <a:solidFill>
                            <a:schemeClr val="bg1"/>
                          </a:solidFill>
                          <a:effectLst/>
                        </a:rPr>
                        <a:t>REPORTING CONCERNS OR MISCONDUCT</a:t>
                      </a:r>
                      <a:endParaRPr lang="en-US" sz="1600" b="1" kern="1200" dirty="0">
                        <a:solidFill>
                          <a:schemeClr val="bg1"/>
                        </a:solidFill>
                        <a:effectLst/>
                        <a:latin typeface="+mn-lt"/>
                        <a:ea typeface="+mn-ea"/>
                        <a:cs typeface="+mn-cs"/>
                      </a:endParaRPr>
                    </a:p>
                  </a:txBody>
                  <a:tcPr anchor="ctr">
                    <a:solidFill>
                      <a:schemeClr val="accent2"/>
                    </a:solidFill>
                  </a:tcPr>
                </a:tc>
                <a:extLst>
                  <a:ext uri="{0D108BD9-81ED-4DB2-BD59-A6C34878D82A}">
                    <a16:rowId xmlns:a16="http://schemas.microsoft.com/office/drawing/2014/main" val="1467262535"/>
                  </a:ext>
                </a:extLst>
              </a:tr>
              <a:tr h="192688">
                <a:tc vMerge="1">
                  <a:txBody>
                    <a:bodyPr/>
                    <a:lstStyle/>
                    <a:p>
                      <a:pPr marL="171450" indent="-171450">
                        <a:buFont typeface="Arial" panose="020B0604020202020204" pitchFamily="34" charset="0"/>
                        <a:buChar char="•"/>
                      </a:pPr>
                      <a:endParaRPr lang="en-US" sz="1000" b="0" kern="1200" dirty="0">
                        <a:solidFill>
                          <a:schemeClr val="dk1"/>
                        </a:solidFill>
                        <a:effectLst/>
                        <a:latin typeface="+mn-lt"/>
                        <a:ea typeface="+mn-ea"/>
                        <a:cs typeface="+mn-cs"/>
                      </a:endParaRPr>
                    </a:p>
                  </a:txBody>
                  <a:tcPr>
                    <a:solidFill>
                      <a:srgbClr val="F2F2F2"/>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u="none" strike="noStrike" kern="1200" cap="none" spc="0" normalizeH="0" baseline="0" noProof="0" dirty="0">
                          <a:ln>
                            <a:noFill/>
                          </a:ln>
                          <a:solidFill>
                            <a:schemeClr val="accent1"/>
                          </a:solidFill>
                          <a:effectLst/>
                          <a:uLnTx/>
                          <a:uFillTx/>
                        </a:rPr>
                        <a:t>Contact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u="none" strike="noStrike" kern="1200" cap="none" spc="0" normalizeH="0" baseline="0" noProof="0" dirty="0">
                          <a:ln>
                            <a:noFill/>
                          </a:ln>
                          <a:solidFill>
                            <a:schemeClr val="tx1"/>
                          </a:solidFill>
                          <a:effectLst/>
                          <a:uLnTx/>
                          <a:uFillTx/>
                        </a:rPr>
                        <a:t>Your Evoqua Sales Representative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u="none" strike="noStrike" kern="1200" cap="none" spc="0" normalizeH="0" baseline="0" noProof="0" dirty="0">
                          <a:ln>
                            <a:noFill/>
                          </a:ln>
                          <a:solidFill>
                            <a:schemeClr val="tx1"/>
                          </a:solidFill>
                          <a:effectLst/>
                          <a:uLnTx/>
                          <a:uFillTx/>
                        </a:rPr>
                        <a:t>Evoqua Global </a:t>
                      </a:r>
                      <a:r>
                        <a:rPr kumimoji="0" lang="en-US" sz="1400" b="0" u="none" strike="noStrike" kern="1200" cap="none" spc="0" normalizeH="0" baseline="0" noProof="0" dirty="0">
                          <a:ln>
                            <a:noFill/>
                          </a:ln>
                          <a:solidFill>
                            <a:srgbClr val="0070C0"/>
                          </a:solidFill>
                          <a:effectLst/>
                          <a:uLnTx/>
                          <a:uFillTx/>
                          <a:hlinkClick r:id="rId2">
                            <a:extLst>
                              <a:ext uri="{A12FA001-AC4F-418D-AE19-62706E023703}">
                                <ahyp:hlinkClr xmlns:ahyp="http://schemas.microsoft.com/office/drawing/2018/hyperlinkcolor" val="tx"/>
                              </a:ext>
                            </a:extLst>
                          </a:hlinkClick>
                        </a:rPr>
                        <a:t>Compliance Helpline</a:t>
                      </a:r>
                      <a:endParaRPr kumimoji="0" lang="en-US" sz="1400" b="0" u="none" strike="noStrike" kern="1200" cap="none" spc="0" normalizeH="0" baseline="0" noProof="0" dirty="0">
                        <a:ln>
                          <a:noFill/>
                        </a:ln>
                        <a:solidFill>
                          <a:srgbClr val="0070C0"/>
                        </a:solidFill>
                        <a:effectLst/>
                        <a:uLnTx/>
                        <a:uFillTx/>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u="none" strike="noStrike" kern="1200" cap="none" spc="0" normalizeH="0" baseline="0" noProof="0" dirty="0">
                          <a:ln>
                            <a:noFill/>
                          </a:ln>
                          <a:solidFill>
                            <a:schemeClr val="tx1"/>
                          </a:solidFill>
                          <a:effectLst/>
                          <a:uLnTx/>
                          <a:uFillTx/>
                        </a:rPr>
                        <a:t>Anonymous reporting available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u="none" strike="noStrike" kern="1200" cap="none" spc="0" normalizeH="0" baseline="0" noProof="0" dirty="0">
                          <a:ln>
                            <a:noFill/>
                          </a:ln>
                          <a:solidFill>
                            <a:srgbClr val="0070C0"/>
                          </a:solidFill>
                          <a:effectLst/>
                          <a:uLnTx/>
                          <a:uFillTx/>
                          <a:hlinkClick r:id="rId3">
                            <a:extLst>
                              <a:ext uri="{A12FA001-AC4F-418D-AE19-62706E023703}">
                                <ahyp:hlinkClr xmlns:ahyp="http://schemas.microsoft.com/office/drawing/2018/hyperlinkcolor" val="tx"/>
                              </a:ext>
                            </a:extLst>
                          </a:hlinkClick>
                        </a:rPr>
                        <a:t>compliance@evoqua.com</a:t>
                      </a:r>
                      <a:r>
                        <a:rPr kumimoji="0" lang="en-US" sz="1400" b="0" u="none" strike="noStrike" kern="1200" cap="none" spc="0" normalizeH="0" baseline="0" noProof="0" dirty="0">
                          <a:ln>
                            <a:noFill/>
                          </a:ln>
                          <a:solidFill>
                            <a:srgbClr val="0070C0"/>
                          </a:solidFill>
                          <a:effectLst/>
                          <a:uLnTx/>
                          <a:uFillTx/>
                        </a:rPr>
                        <a:t> </a:t>
                      </a:r>
                      <a:endParaRPr kumimoji="0" lang="en-US" sz="1400" b="0" i="0" u="none" strike="noStrike" kern="1200" cap="none" spc="0" normalizeH="0" baseline="0" noProof="0" dirty="0">
                        <a:ln>
                          <a:noFill/>
                        </a:ln>
                        <a:solidFill>
                          <a:srgbClr val="0070C0"/>
                        </a:solidFill>
                        <a:effectLst/>
                        <a:uLnTx/>
                        <a:uFillTx/>
                        <a:latin typeface="+mn-lt"/>
                        <a:ea typeface="+mn-ea"/>
                        <a:cs typeface="+mn-cs"/>
                      </a:endParaRPr>
                    </a:p>
                  </a:txBody>
                  <a:tcPr anchor="ctr">
                    <a:lnL w="3175" cap="flat" cmpd="sng" algn="ctr">
                      <a:solidFill>
                        <a:schemeClr val="accent2"/>
                      </a:solidFill>
                      <a:prstDash val="solid"/>
                      <a:round/>
                      <a:headEnd type="none" w="med" len="med"/>
                      <a:tailEnd type="none" w="med" len="med"/>
                    </a:lnL>
                    <a:solidFill>
                      <a:srgbClr val="99D6EA">
                        <a:alpha val="20000"/>
                      </a:srgbClr>
                    </a:solidFill>
                  </a:tcPr>
                </a:tc>
                <a:extLst>
                  <a:ext uri="{0D108BD9-81ED-4DB2-BD59-A6C34878D82A}">
                    <a16:rowId xmlns:a16="http://schemas.microsoft.com/office/drawing/2014/main" val="581982381"/>
                  </a:ext>
                </a:extLst>
              </a:tr>
              <a:tr h="1034656">
                <a:tc>
                  <a:txBody>
                    <a:bodyPr/>
                    <a:lstStyle/>
                    <a:p>
                      <a:r>
                        <a:rPr lang="en-US" sz="1200" b="1" kern="1200" dirty="0">
                          <a:solidFill>
                            <a:schemeClr val="accent1"/>
                          </a:solidFill>
                          <a:effectLst/>
                        </a:rPr>
                        <a:t>Protection of Identity and Non-Retaliation</a:t>
                      </a:r>
                    </a:p>
                    <a:p>
                      <a:pPr marL="171450" indent="-171450">
                        <a:buFont typeface="Arial" panose="020B0604020202020204" pitchFamily="34" charset="0"/>
                        <a:buChar char="•"/>
                      </a:pPr>
                      <a:r>
                        <a:rPr lang="en-US" sz="1000" b="0" kern="1200" dirty="0">
                          <a:solidFill>
                            <a:schemeClr val="dk1"/>
                          </a:solidFill>
                          <a:effectLst/>
                        </a:rPr>
                        <a:t>Maintain programs that ensure the confidentiality, anonymity and protection of whistleblowers, unless prohibited by law. Suppliers should have a communicated process for their personnel to raise concerns without fear of retaliation.</a:t>
                      </a:r>
                      <a:endParaRPr lang="en-US" dirty="0"/>
                    </a:p>
                  </a:txBody>
                  <a:tcPr anchor="ctr">
                    <a:lnR w="3175" cap="flat" cmpd="sng" algn="ctr">
                      <a:solidFill>
                        <a:schemeClr val="accent2"/>
                      </a:solidFill>
                      <a:prstDash val="solid"/>
                      <a:round/>
                      <a:headEnd type="none" w="med" len="med"/>
                      <a:tailEnd type="none" w="med" len="med"/>
                    </a:lnR>
                  </a:tcPr>
                </a:tc>
                <a:tc vMerge="1">
                  <a:txBody>
                    <a:bodyPr/>
                    <a:lstStyle/>
                    <a:p>
                      <a:endParaRPr lang="en-US" sz="1000" kern="1200" dirty="0">
                        <a:solidFill>
                          <a:schemeClr val="dk1"/>
                        </a:solidFill>
                        <a:effectLst/>
                        <a:latin typeface="+mn-lt"/>
                        <a:ea typeface="+mn-ea"/>
                        <a:cs typeface="+mn-cs"/>
                      </a:endParaRPr>
                    </a:p>
                  </a:txBody>
                  <a:tcPr>
                    <a:solidFill>
                      <a:srgbClr val="F2F2F2"/>
                    </a:solidFill>
                  </a:tcPr>
                </a:tc>
                <a:extLst>
                  <a:ext uri="{0D108BD9-81ED-4DB2-BD59-A6C34878D82A}">
                    <a16:rowId xmlns:a16="http://schemas.microsoft.com/office/drawing/2014/main" val="3755784247"/>
                  </a:ext>
                </a:extLst>
              </a:tr>
            </a:tbl>
          </a:graphicData>
        </a:graphic>
      </p:graphicFrame>
    </p:spTree>
    <p:extLst>
      <p:ext uri="{BB962C8B-B14F-4D97-AF65-F5344CB8AC3E}">
        <p14:creationId xmlns:p14="http://schemas.microsoft.com/office/powerpoint/2010/main" val="43005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9D1-74C2-45FD-A121-24EA7A423D85}"/>
              </a:ext>
            </a:extLst>
          </p:cNvPr>
          <p:cNvSpPr>
            <a:spLocks noGrp="1"/>
          </p:cNvSpPr>
          <p:nvPr>
            <p:ph type="title" idx="4294967295"/>
          </p:nvPr>
        </p:nvSpPr>
        <p:spPr>
          <a:xfrm>
            <a:off x="234892" y="230231"/>
            <a:ext cx="10764838" cy="387350"/>
          </a:xfrm>
        </p:spPr>
        <p:txBody>
          <a:bodyPr>
            <a:noAutofit/>
          </a:bodyPr>
          <a:lstStyle/>
          <a:p>
            <a:r>
              <a:rPr lang="en-US" dirty="0"/>
              <a:t>Evoqua’s Supplier Code of Conduct</a:t>
            </a:r>
          </a:p>
        </p:txBody>
      </p:sp>
      <p:graphicFrame>
        <p:nvGraphicFramePr>
          <p:cNvPr id="5" name="Table 5">
            <a:extLst>
              <a:ext uri="{FF2B5EF4-FFF2-40B4-BE49-F238E27FC236}">
                <a16:creationId xmlns:a16="http://schemas.microsoft.com/office/drawing/2014/main" id="{CFDE07DA-0F7D-45C4-843F-6AFB7B36A9CE}"/>
              </a:ext>
            </a:extLst>
          </p:cNvPr>
          <p:cNvGraphicFramePr>
            <a:graphicFrameLocks noGrp="1"/>
          </p:cNvGraphicFramePr>
          <p:nvPr>
            <p:ph type="pic" sz="quarter" idx="4294967295"/>
          </p:nvPr>
        </p:nvGraphicFramePr>
        <p:xfrm>
          <a:off x="0" y="784225"/>
          <a:ext cx="12192000" cy="5041392"/>
        </p:xfrm>
        <a:graphic>
          <a:graphicData uri="http://schemas.openxmlformats.org/drawingml/2006/table">
            <a:tbl>
              <a:tblPr firstRow="1" bandRow="1">
                <a:tableStyleId>{21E4AEA4-8DFA-4A89-87EB-49C32662AFE0}</a:tableStyleId>
              </a:tblPr>
              <a:tblGrid>
                <a:gridCol w="12192000">
                  <a:extLst>
                    <a:ext uri="{9D8B030D-6E8A-4147-A177-3AD203B41FA5}">
                      <a16:colId xmlns:a16="http://schemas.microsoft.com/office/drawing/2014/main" val="2271717778"/>
                    </a:ext>
                  </a:extLst>
                </a:gridCol>
              </a:tblGrid>
              <a:tr h="263183">
                <a:tc>
                  <a:txBody>
                    <a:bodyPr/>
                    <a:lstStyle/>
                    <a:p>
                      <a:r>
                        <a:rPr lang="en-US" sz="1600" dirty="0"/>
                        <a:t>DECLARATION</a:t>
                      </a:r>
                    </a:p>
                  </a:txBody>
                  <a:tcPr/>
                </a:tc>
                <a:extLst>
                  <a:ext uri="{0D108BD9-81ED-4DB2-BD59-A6C34878D82A}">
                    <a16:rowId xmlns:a16="http://schemas.microsoft.com/office/drawing/2014/main" val="3600100578"/>
                  </a:ext>
                </a:extLst>
              </a:tr>
              <a:tr h="3386289">
                <a:tc>
                  <a:txBody>
                    <a:body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en-US" sz="1600" b="0" u="none" strike="noStrike" kern="1200" cap="none" spc="0" normalizeH="0" baseline="0" noProof="0" dirty="0">
                          <a:ln>
                            <a:noFill/>
                          </a:ln>
                          <a:solidFill>
                            <a:srgbClr val="585958"/>
                          </a:solidFill>
                          <a:effectLst/>
                          <a:uLnTx/>
                          <a:uFillTx/>
                        </a:rPr>
                        <a:t>By signing this document, I hereby declare that:</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b="0" u="none" strike="noStrike" kern="1200" cap="none" spc="0" normalizeH="0" baseline="0" noProof="0" dirty="0">
                          <a:ln>
                            <a:noFill/>
                          </a:ln>
                          <a:solidFill>
                            <a:srgbClr val="585958"/>
                          </a:solidFill>
                          <a:effectLst/>
                          <a:uLnTx/>
                          <a:uFillTx/>
                        </a:rPr>
                        <a:t>I have read, understood and acknowledged Evoqua’s Supplier Code of Conduct.</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b="0" u="none" strike="noStrike" kern="1200" cap="none" spc="0" normalizeH="0" baseline="0" noProof="0" dirty="0">
                          <a:ln>
                            <a:noFill/>
                          </a:ln>
                          <a:solidFill>
                            <a:srgbClr val="585958"/>
                          </a:solidFill>
                          <a:effectLst/>
                          <a:uLnTx/>
                          <a:uFillTx/>
                        </a:rPr>
                        <a:t>The supplier will adhere to the standards of the Supplier Code of Conduct and report violations of same.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b="0" u="none" strike="noStrike" kern="1200" cap="none" spc="0" normalizeH="0" baseline="0" noProof="0" dirty="0">
                          <a:ln>
                            <a:noFill/>
                          </a:ln>
                          <a:solidFill>
                            <a:srgbClr val="585958"/>
                          </a:solidFill>
                          <a:effectLst/>
                          <a:uLnTx/>
                          <a:uFillTx/>
                        </a:rPr>
                        <a:t>This Code has been distributed to and reviewed by any/all individuals working with or on Evoqua’s behalf.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u="none" strike="noStrike" kern="1200" cap="none" spc="0" normalizeH="0" baseline="0" noProof="0" dirty="0">
                        <a:ln>
                          <a:noFill/>
                        </a:ln>
                        <a:solidFill>
                          <a:srgbClr val="585958"/>
                        </a:solidFill>
                        <a:effectLst/>
                        <a:uLnTx/>
                        <a:uFillTx/>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u="none" strike="noStrike" kern="1200" cap="none" spc="0" normalizeH="0" baseline="0" noProof="0" dirty="0">
                        <a:ln>
                          <a:noFill/>
                        </a:ln>
                        <a:solidFill>
                          <a:srgbClr val="585958"/>
                        </a:solidFill>
                        <a:effectLst/>
                        <a:uLnTx/>
                        <a:uFillTx/>
                      </a:endParaRP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r>
                        <a:rPr kumimoji="0" lang="en-US" sz="1200" b="1" u="none" strike="noStrike" kern="1200" cap="none" spc="0" normalizeH="0" baseline="0" noProof="0" dirty="0">
                          <a:ln>
                            <a:noFill/>
                          </a:ln>
                          <a:solidFill>
                            <a:srgbClr val="585958"/>
                          </a:solidFill>
                          <a:effectLst/>
                          <a:uLnTx/>
                          <a:uFillTx/>
                        </a:rPr>
                        <a:t>Name:</a:t>
                      </a:r>
                      <a:r>
                        <a:rPr kumimoji="0" lang="en-US" sz="1200" b="0" u="none" strike="noStrike" kern="1200" cap="none" spc="0" normalizeH="0" baseline="0" noProof="0" dirty="0">
                          <a:ln>
                            <a:noFill/>
                          </a:ln>
                          <a:solidFill>
                            <a:srgbClr val="585958"/>
                          </a:solidFill>
                          <a:effectLst/>
                          <a:uLnTx/>
                          <a:uFillTx/>
                        </a:rPr>
                        <a:t>   	_____________________________________________________________________________________</a:t>
                      </a:r>
                      <a:endParaRPr kumimoji="0" lang="en-US" sz="1200" b="0" u="sng" strike="noStrike" kern="1200" cap="none" spc="0" normalizeH="0" baseline="0" noProof="0" dirty="0">
                        <a:ln>
                          <a:noFill/>
                        </a:ln>
                        <a:solidFill>
                          <a:srgbClr val="585958"/>
                        </a:solidFill>
                        <a:effectLst/>
                        <a:uLnTx/>
                        <a:uFillTx/>
                      </a:endParaRP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endParaRPr kumimoji="0" lang="en-US" sz="1200" b="1" u="none" strike="noStrike" kern="1200" cap="none" spc="0" normalizeH="0" baseline="0" noProof="0" dirty="0">
                        <a:ln>
                          <a:noFill/>
                        </a:ln>
                        <a:solidFill>
                          <a:srgbClr val="585958"/>
                        </a:solidFill>
                        <a:effectLst/>
                        <a:uLnTx/>
                        <a:uFillTx/>
                      </a:endParaRP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r>
                        <a:rPr kumimoji="0" lang="en-US" sz="1200" b="1" u="none" strike="noStrike" kern="1200" cap="none" spc="0" normalizeH="0" baseline="0" noProof="0" dirty="0">
                          <a:ln>
                            <a:noFill/>
                          </a:ln>
                          <a:solidFill>
                            <a:srgbClr val="585958"/>
                          </a:solidFill>
                          <a:effectLst/>
                          <a:uLnTx/>
                          <a:uFillTx/>
                        </a:rPr>
                        <a:t>Signature:</a:t>
                      </a:r>
                      <a:r>
                        <a:rPr kumimoji="0" lang="en-US" sz="1200" b="0" u="none" strike="noStrike" kern="1200" cap="none" spc="0" normalizeH="0" baseline="0" noProof="0" dirty="0">
                          <a:ln>
                            <a:noFill/>
                          </a:ln>
                          <a:solidFill>
                            <a:srgbClr val="585958"/>
                          </a:solidFill>
                          <a:effectLst/>
                          <a:uLnTx/>
                          <a:uFillTx/>
                        </a:rPr>
                        <a:t>   	_____________________________________________________________________________________</a:t>
                      </a:r>
                      <a:endParaRPr kumimoji="0" lang="en-US" sz="1200" b="0" u="sng" strike="noStrike" kern="1200" cap="none" spc="0" normalizeH="0" baseline="0" noProof="0" dirty="0">
                        <a:ln>
                          <a:noFill/>
                        </a:ln>
                        <a:solidFill>
                          <a:srgbClr val="585958"/>
                        </a:solidFill>
                        <a:effectLst/>
                        <a:uLnTx/>
                        <a:uFillTx/>
                      </a:endParaRP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endParaRPr kumimoji="0" lang="en-US" sz="1200" b="0" u="sng" strike="noStrike" kern="1200" cap="none" spc="0" normalizeH="0" baseline="0" noProof="0" dirty="0">
                        <a:ln>
                          <a:noFill/>
                        </a:ln>
                        <a:solidFill>
                          <a:srgbClr val="585958"/>
                        </a:solidFill>
                        <a:effectLst/>
                        <a:uLnTx/>
                        <a:uFillTx/>
                      </a:endParaRP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r>
                        <a:rPr kumimoji="0" lang="en-US" sz="1200" b="1" u="none" strike="noStrike" kern="1200" cap="none" spc="0" normalizeH="0" baseline="0" noProof="0" dirty="0">
                          <a:ln>
                            <a:noFill/>
                          </a:ln>
                          <a:solidFill>
                            <a:srgbClr val="585958"/>
                          </a:solidFill>
                          <a:effectLst/>
                          <a:uLnTx/>
                          <a:uFillTx/>
                        </a:rPr>
                        <a:t>Title:</a:t>
                      </a:r>
                      <a:r>
                        <a:rPr kumimoji="0" lang="en-US" sz="1200" b="0" u="none" strike="noStrike" kern="1200" cap="none" spc="0" normalizeH="0" baseline="0" noProof="0" dirty="0">
                          <a:ln>
                            <a:noFill/>
                          </a:ln>
                          <a:solidFill>
                            <a:srgbClr val="585958"/>
                          </a:solidFill>
                          <a:effectLst/>
                          <a:uLnTx/>
                          <a:uFillTx/>
                        </a:rPr>
                        <a:t>	_____________________________________________________________________________________</a:t>
                      </a: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endParaRPr kumimoji="0" lang="en-US" sz="1200" b="1" u="none" strike="noStrike" kern="1200" cap="none" spc="0" normalizeH="0" baseline="0" noProof="0" dirty="0">
                        <a:ln>
                          <a:noFill/>
                        </a:ln>
                        <a:solidFill>
                          <a:srgbClr val="585958"/>
                        </a:solidFill>
                        <a:effectLst/>
                        <a:uLnTx/>
                        <a:uFillTx/>
                      </a:endParaRP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r>
                        <a:rPr kumimoji="0" lang="en-US" sz="1200" b="1" u="none" strike="noStrike" kern="1200" cap="none" spc="0" normalizeH="0" baseline="0" noProof="0" dirty="0">
                          <a:ln>
                            <a:noFill/>
                          </a:ln>
                          <a:solidFill>
                            <a:srgbClr val="585958"/>
                          </a:solidFill>
                          <a:effectLst/>
                          <a:uLnTx/>
                          <a:uFillTx/>
                        </a:rPr>
                        <a:t>Company:</a:t>
                      </a:r>
                      <a:r>
                        <a:rPr kumimoji="0" lang="en-US" sz="1200" b="0" u="none" strike="noStrike" kern="1200" cap="none" spc="0" normalizeH="0" baseline="0" noProof="0" dirty="0">
                          <a:ln>
                            <a:noFill/>
                          </a:ln>
                          <a:solidFill>
                            <a:srgbClr val="585958"/>
                          </a:solidFill>
                          <a:effectLst/>
                          <a:uLnTx/>
                          <a:uFillTx/>
                        </a:rPr>
                        <a:t>	_____________________________________________________________________________________</a:t>
                      </a: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endParaRPr kumimoji="0" lang="en-US" sz="1200" b="0" u="none" strike="noStrike" kern="1200" cap="none" spc="0" normalizeH="0" baseline="0" noProof="0" dirty="0">
                        <a:ln>
                          <a:noFill/>
                        </a:ln>
                        <a:solidFill>
                          <a:srgbClr val="585958"/>
                        </a:solidFill>
                        <a:effectLst/>
                        <a:uLnTx/>
                        <a:uFillTx/>
                      </a:endParaRPr>
                    </a:p>
                    <a:p>
                      <a:pPr marL="0" marR="0" lvl="0" indent="0" algn="l" defTabSz="914400" rtl="0" eaLnBrk="1" fontAlgn="auto" latinLnBrk="0" hangingPunct="1">
                        <a:lnSpc>
                          <a:spcPct val="160000"/>
                        </a:lnSpc>
                        <a:spcBef>
                          <a:spcPts val="0"/>
                        </a:spcBef>
                        <a:spcAft>
                          <a:spcPts val="0"/>
                        </a:spcAft>
                        <a:buClrTx/>
                        <a:buSzTx/>
                        <a:buFont typeface="Arial" panose="020B0604020202020204" pitchFamily="34" charset="0"/>
                        <a:buNone/>
                        <a:tabLst/>
                        <a:defRPr/>
                      </a:pPr>
                      <a:r>
                        <a:rPr kumimoji="0" lang="en-US" sz="1200" b="1" u="none" strike="noStrike" kern="1200" cap="none" spc="0" normalizeH="0" baseline="0" noProof="0" dirty="0">
                          <a:ln>
                            <a:noFill/>
                          </a:ln>
                          <a:solidFill>
                            <a:srgbClr val="585958"/>
                          </a:solidFill>
                          <a:effectLst/>
                          <a:uLnTx/>
                          <a:uFillTx/>
                        </a:rPr>
                        <a:t>Date:</a:t>
                      </a:r>
                      <a:r>
                        <a:rPr kumimoji="0" lang="en-US" sz="1200" b="0" u="none" strike="noStrike" kern="1200" cap="none" spc="0" normalizeH="0" baseline="0" noProof="0" dirty="0">
                          <a:ln>
                            <a:noFill/>
                          </a:ln>
                          <a:solidFill>
                            <a:srgbClr val="585958"/>
                          </a:solidFill>
                          <a:effectLst/>
                          <a:uLnTx/>
                          <a:uFillTx/>
                        </a:rPr>
                        <a:t>	_____________________________________________________________________________________</a:t>
                      </a:r>
                      <a:endParaRPr kumimoji="0" lang="en-US" sz="1800" b="0" u="none" strike="noStrike" kern="1200" cap="none" spc="0" normalizeH="0" baseline="0" noProof="0" dirty="0">
                        <a:ln>
                          <a:noFill/>
                        </a:ln>
                        <a:solidFill>
                          <a:srgbClr val="585958"/>
                        </a:solidFill>
                        <a:effectLst/>
                        <a:uLnTx/>
                        <a:uFillTx/>
                      </a:endParaRPr>
                    </a:p>
                    <a:p>
                      <a:endParaRPr lang="en-US" sz="1000" b="0" kern="1200" dirty="0">
                        <a:solidFill>
                          <a:schemeClr val="dk1"/>
                        </a:solidFill>
                        <a:effectLst/>
                        <a:latin typeface="+mn-lt"/>
                        <a:ea typeface="+mn-ea"/>
                        <a:cs typeface="+mn-cs"/>
                      </a:endParaRPr>
                    </a:p>
                  </a:txBody>
                  <a:tcPr>
                    <a:solidFill>
                      <a:srgbClr val="99D6EA">
                        <a:alpha val="20000"/>
                      </a:srgbClr>
                    </a:solidFill>
                  </a:tcPr>
                </a:tc>
                <a:extLst>
                  <a:ext uri="{0D108BD9-81ED-4DB2-BD59-A6C34878D82A}">
                    <a16:rowId xmlns:a16="http://schemas.microsoft.com/office/drawing/2014/main" val="3982203615"/>
                  </a:ext>
                </a:extLst>
              </a:tr>
            </a:tbl>
          </a:graphicData>
        </a:graphic>
      </p:graphicFrame>
    </p:spTree>
    <p:extLst>
      <p:ext uri="{BB962C8B-B14F-4D97-AF65-F5344CB8AC3E}">
        <p14:creationId xmlns:p14="http://schemas.microsoft.com/office/powerpoint/2010/main" val="1545456538"/>
      </p:ext>
    </p:extLst>
  </p:cSld>
  <p:clrMapOvr>
    <a:masterClrMapping/>
  </p:clrMapOvr>
</p:sld>
</file>

<file path=ppt/theme/theme1.xml><?xml version="1.0" encoding="utf-8"?>
<a:theme xmlns:a="http://schemas.openxmlformats.org/drawingml/2006/main" name="Evoqua Office Theme">
  <a:themeElements>
    <a:clrScheme name="Evoqua">
      <a:dk1>
        <a:srgbClr val="585958"/>
      </a:dk1>
      <a:lt1>
        <a:srgbClr val="FFFFFF"/>
      </a:lt1>
      <a:dk2>
        <a:srgbClr val="4EC1E0"/>
      </a:dk2>
      <a:lt2>
        <a:srgbClr val="99D6EA"/>
      </a:lt2>
      <a:accent1>
        <a:srgbClr val="003E51"/>
      </a:accent1>
      <a:accent2>
        <a:srgbClr val="48A9C5"/>
      </a:accent2>
      <a:accent3>
        <a:srgbClr val="ED9B33"/>
      </a:accent3>
      <a:accent4>
        <a:srgbClr val="FED141"/>
      </a:accent4>
      <a:accent5>
        <a:srgbClr val="E56954"/>
      </a:accent5>
      <a:accent6>
        <a:srgbClr val="56A67B"/>
      </a:accent6>
      <a:hlink>
        <a:srgbClr val="0563C1"/>
      </a:hlink>
      <a:folHlink>
        <a:srgbClr val="954F72"/>
      </a:folHlink>
    </a:clrScheme>
    <a:fontScheme name="Evoqua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AF5C4AE4-6C0C-4041-8D36-75B6090F263D}" vid="{2DF75D71-AC76-464C-B2DE-9AE145CCE040}"/>
    </a:ext>
  </a:extLst>
</a:theme>
</file>

<file path=ppt/theme/theme2.xml><?xml version="1.0" encoding="utf-8"?>
<a:theme xmlns:a="http://schemas.openxmlformats.org/drawingml/2006/main" name="Evoqua Office Theme 2">
  <a:themeElements>
    <a:clrScheme name="Evoqua">
      <a:dk1>
        <a:srgbClr val="585958"/>
      </a:dk1>
      <a:lt1>
        <a:srgbClr val="FFFFFF"/>
      </a:lt1>
      <a:dk2>
        <a:srgbClr val="4EC1E0"/>
      </a:dk2>
      <a:lt2>
        <a:srgbClr val="99D6EA"/>
      </a:lt2>
      <a:accent1>
        <a:srgbClr val="003E51"/>
      </a:accent1>
      <a:accent2>
        <a:srgbClr val="48A9C5"/>
      </a:accent2>
      <a:accent3>
        <a:srgbClr val="ED9B33"/>
      </a:accent3>
      <a:accent4>
        <a:srgbClr val="FED141"/>
      </a:accent4>
      <a:accent5>
        <a:srgbClr val="E56954"/>
      </a:accent5>
      <a:accent6>
        <a:srgbClr val="56A67B"/>
      </a:accent6>
      <a:hlink>
        <a:srgbClr val="0563C1"/>
      </a:hlink>
      <a:folHlink>
        <a:srgbClr val="954F72"/>
      </a:folHlink>
    </a:clrScheme>
    <a:fontScheme name="Evoqua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AF5C4AE4-6C0C-4041-8D36-75B6090F263D}" vid="{6F71941F-7CBB-486E-A0B0-47A1A4179F1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2AFF6A825DA043B8662994C087812E" ma:contentTypeVersion="11" ma:contentTypeDescription="Create a new document." ma:contentTypeScope="" ma:versionID="4fe2156706a4e6f93da42f79bd733b60">
  <xsd:schema xmlns:xsd="http://www.w3.org/2001/XMLSchema" xmlns:xs="http://www.w3.org/2001/XMLSchema" xmlns:p="http://schemas.microsoft.com/office/2006/metadata/properties" xmlns:ns2="0f102e78-de9c-40b0-9ce2-ee810f21ff7f" xmlns:ns3="9f8a2f18-1863-423a-a7e0-46929e9acef7" targetNamespace="http://schemas.microsoft.com/office/2006/metadata/properties" ma:root="true" ma:fieldsID="89d2cf20e38ce4ded912d46398fbb9dc" ns2:_="" ns3:_="">
    <xsd:import namespace="0f102e78-de9c-40b0-9ce2-ee810f21ff7f"/>
    <xsd:import namespace="9f8a2f18-1863-423a-a7e0-46929e9ace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102e78-de9c-40b0-9ce2-ee810f21ff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8a2f18-1863-423a-a7e0-46929e9acef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E5B032-34D6-4A3A-84DD-F2745EDC45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102e78-de9c-40b0-9ce2-ee810f21ff7f"/>
    <ds:schemaRef ds:uri="9f8a2f18-1863-423a-a7e0-46929e9ace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C81850-8F55-49E9-8465-6F665149C770}">
  <ds:schemaRefs>
    <ds:schemaRef ds:uri="http://schemas.microsoft.com/sharepoint/v3/contenttype/forms"/>
  </ds:schemaRefs>
</ds:datastoreItem>
</file>

<file path=customXml/itemProps3.xml><?xml version="1.0" encoding="utf-8"?>
<ds:datastoreItem xmlns:ds="http://schemas.openxmlformats.org/officeDocument/2006/customXml" ds:itemID="{49C62A46-944A-49CC-988D-5D68FD21F73C}">
  <ds:schemaRefs>
    <ds:schemaRef ds:uri="32c6b8ec-00bf-4cd7-bbc8-7375cf2fda13"/>
    <ds:schemaRef ds:uri="http://purl.org/dc/terms/"/>
    <ds:schemaRef ds:uri="http://schemas.openxmlformats.org/package/2006/metadata/core-properties"/>
    <ds:schemaRef ds:uri="6caf7b21-3274-4cf3-aa42-7e6160919e35"/>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EWT PowerPoint Template Standard</Template>
  <TotalTime>23</TotalTime>
  <Words>1105</Words>
  <Application>Microsoft Office PowerPoint</Application>
  <PresentationFormat>Widescreen</PresentationFormat>
  <Paragraphs>66</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 Black</vt:lpstr>
      <vt:lpstr>Calibri</vt:lpstr>
      <vt:lpstr>Courier New</vt:lpstr>
      <vt:lpstr>Wingdings</vt:lpstr>
      <vt:lpstr>Evoqua Office Theme</vt:lpstr>
      <vt:lpstr>Evoqua Office Theme 2</vt:lpstr>
      <vt:lpstr>PowerPoint Presentation</vt:lpstr>
      <vt:lpstr>PowerPoint Presentation</vt:lpstr>
      <vt:lpstr>PowerPoint Presentation</vt:lpstr>
      <vt:lpstr>Evoqua’s Supplier Code of Conduct</vt:lpstr>
    </vt:vector>
  </TitlesOfParts>
  <Company>Evoqua Water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Boyd, Carl W</dc:creator>
  <cp:keywords>2022 Deck Rev1</cp:keywords>
  <cp:lastModifiedBy>Boyd, Carl W</cp:lastModifiedBy>
  <cp:revision>4</cp:revision>
  <cp:lastPrinted>2020-03-17T21:59:10Z</cp:lastPrinted>
  <dcterms:created xsi:type="dcterms:W3CDTF">2022-02-02T18:32:46Z</dcterms:created>
  <dcterms:modified xsi:type="dcterms:W3CDTF">2022-02-02T18:55:48Z</dcterms:modified>
  <cp:category>2022 Deck Rev1</cp:category>
  <cp:contentStatus>Live</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0x010100FE2AFF6A825DA043B8662994C087812E</vt:lpwstr>
  </property>
</Properties>
</file>